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6" r:id="rId6"/>
    <p:sldId id="260" r:id="rId7"/>
    <p:sldId id="274" r:id="rId8"/>
    <p:sldId id="267" r:id="rId9"/>
    <p:sldId id="261" r:id="rId10"/>
    <p:sldId id="275" r:id="rId11"/>
    <p:sldId id="263" r:id="rId12"/>
    <p:sldId id="264" r:id="rId13"/>
    <p:sldId id="268" r:id="rId14"/>
    <p:sldId id="271" r:id="rId15"/>
    <p:sldId id="270" r:id="rId16"/>
    <p:sldId id="26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ABA1B-41E4-48B3-8B54-1108A2698ECF}" v="3" dt="2022-10-16T13:53:51.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45685A2B-BD42-4317-AE9D-7542EF444899}"/>
    <pc:docChg chg="custSel addSld modSld">
      <pc:chgData name="Ayush Saxena" userId="b5ea2c9ca54cab16" providerId="LiveId" clId="{45685A2B-BD42-4317-AE9D-7542EF444899}" dt="2022-10-14T19:59:56.306" v="115" actId="114"/>
      <pc:docMkLst>
        <pc:docMk/>
      </pc:docMkLst>
      <pc:sldChg chg="modSp mod">
        <pc:chgData name="Ayush Saxena" userId="b5ea2c9ca54cab16" providerId="LiveId" clId="{45685A2B-BD42-4317-AE9D-7542EF444899}" dt="2022-10-14T19:58:06.624" v="103" actId="114"/>
        <pc:sldMkLst>
          <pc:docMk/>
          <pc:sldMk cId="3938630775" sldId="257"/>
        </pc:sldMkLst>
        <pc:spChg chg="mod">
          <ac:chgData name="Ayush Saxena" userId="b5ea2c9ca54cab16" providerId="LiveId" clId="{45685A2B-BD42-4317-AE9D-7542EF444899}" dt="2022-10-14T19:58:06.624" v="103" actId="114"/>
          <ac:spMkLst>
            <pc:docMk/>
            <pc:sldMk cId="3938630775" sldId="257"/>
            <ac:spMk id="2" creationId="{E2060736-C2A4-4CC3-9996-0ED6C21E8FA5}"/>
          </ac:spMkLst>
        </pc:spChg>
        <pc:spChg chg="mod">
          <ac:chgData name="Ayush Saxena" userId="b5ea2c9ca54cab16" providerId="LiveId" clId="{45685A2B-BD42-4317-AE9D-7542EF444899}" dt="2022-10-14T19:56:34.708" v="101" actId="27636"/>
          <ac:spMkLst>
            <pc:docMk/>
            <pc:sldMk cId="3938630775" sldId="257"/>
            <ac:spMk id="3" creationId="{604BC7D9-8602-4A2F-8FA8-1043E959D868}"/>
          </ac:spMkLst>
        </pc:spChg>
      </pc:sldChg>
      <pc:sldChg chg="modSp mod">
        <pc:chgData name="Ayush Saxena" userId="b5ea2c9ca54cab16" providerId="LiveId" clId="{45685A2B-BD42-4317-AE9D-7542EF444899}" dt="2022-10-14T19:58:15.883" v="104" actId="114"/>
        <pc:sldMkLst>
          <pc:docMk/>
          <pc:sldMk cId="976702168" sldId="258"/>
        </pc:sldMkLst>
        <pc:spChg chg="mod">
          <ac:chgData name="Ayush Saxena" userId="b5ea2c9ca54cab16" providerId="LiveId" clId="{45685A2B-BD42-4317-AE9D-7542EF444899}" dt="2022-10-14T19:58:15.883" v="104" actId="114"/>
          <ac:spMkLst>
            <pc:docMk/>
            <pc:sldMk cId="976702168" sldId="258"/>
            <ac:spMk id="2" creationId="{E2060736-C2A4-4CC3-9996-0ED6C21E8FA5}"/>
          </ac:spMkLst>
        </pc:spChg>
      </pc:sldChg>
      <pc:sldChg chg="modSp mod">
        <pc:chgData name="Ayush Saxena" userId="b5ea2c9ca54cab16" providerId="LiveId" clId="{45685A2B-BD42-4317-AE9D-7542EF444899}" dt="2022-10-14T19:58:26.278" v="106" actId="114"/>
        <pc:sldMkLst>
          <pc:docMk/>
          <pc:sldMk cId="3493388584" sldId="259"/>
        </pc:sldMkLst>
        <pc:spChg chg="mod">
          <ac:chgData name="Ayush Saxena" userId="b5ea2c9ca54cab16" providerId="LiveId" clId="{45685A2B-BD42-4317-AE9D-7542EF444899}" dt="2022-10-14T19:58:26.278" v="106" actId="114"/>
          <ac:spMkLst>
            <pc:docMk/>
            <pc:sldMk cId="3493388584" sldId="259"/>
            <ac:spMk id="2" creationId="{E2060736-C2A4-4CC3-9996-0ED6C21E8FA5}"/>
          </ac:spMkLst>
        </pc:spChg>
      </pc:sldChg>
      <pc:sldChg chg="modSp mod">
        <pc:chgData name="Ayush Saxena" userId="b5ea2c9ca54cab16" providerId="LiveId" clId="{45685A2B-BD42-4317-AE9D-7542EF444899}" dt="2022-10-14T19:58:57.236" v="109" actId="114"/>
        <pc:sldMkLst>
          <pc:docMk/>
          <pc:sldMk cId="640924931" sldId="260"/>
        </pc:sldMkLst>
        <pc:spChg chg="mod">
          <ac:chgData name="Ayush Saxena" userId="b5ea2c9ca54cab16" providerId="LiveId" clId="{45685A2B-BD42-4317-AE9D-7542EF444899}" dt="2022-10-14T19:58:57.236" v="109" actId="114"/>
          <ac:spMkLst>
            <pc:docMk/>
            <pc:sldMk cId="640924931" sldId="260"/>
            <ac:spMk id="2" creationId="{E2060736-C2A4-4CC3-9996-0ED6C21E8FA5}"/>
          </ac:spMkLst>
        </pc:spChg>
      </pc:sldChg>
      <pc:sldChg chg="modSp mod">
        <pc:chgData name="Ayush Saxena" userId="b5ea2c9ca54cab16" providerId="LiveId" clId="{45685A2B-BD42-4317-AE9D-7542EF444899}" dt="2022-10-14T19:59:29.510" v="112" actId="114"/>
        <pc:sldMkLst>
          <pc:docMk/>
          <pc:sldMk cId="3931566625" sldId="261"/>
        </pc:sldMkLst>
        <pc:spChg chg="mod">
          <ac:chgData name="Ayush Saxena" userId="b5ea2c9ca54cab16" providerId="LiveId" clId="{45685A2B-BD42-4317-AE9D-7542EF444899}" dt="2022-10-14T19:59:29.510" v="112" actId="114"/>
          <ac:spMkLst>
            <pc:docMk/>
            <pc:sldMk cId="3931566625" sldId="261"/>
            <ac:spMk id="2" creationId="{E2060736-C2A4-4CC3-9996-0ED6C21E8FA5}"/>
          </ac:spMkLst>
        </pc:spChg>
      </pc:sldChg>
      <pc:sldChg chg="modSp mod">
        <pc:chgData name="Ayush Saxena" userId="b5ea2c9ca54cab16" providerId="LiveId" clId="{45685A2B-BD42-4317-AE9D-7542EF444899}" dt="2022-10-14T19:59:37.365" v="113" actId="114"/>
        <pc:sldMkLst>
          <pc:docMk/>
          <pc:sldMk cId="3791733510" sldId="262"/>
        </pc:sldMkLst>
        <pc:spChg chg="mod">
          <ac:chgData name="Ayush Saxena" userId="b5ea2c9ca54cab16" providerId="LiveId" clId="{45685A2B-BD42-4317-AE9D-7542EF444899}" dt="2022-10-14T19:59:37.365" v="113" actId="114"/>
          <ac:spMkLst>
            <pc:docMk/>
            <pc:sldMk cId="3791733510" sldId="262"/>
            <ac:spMk id="2" creationId="{E2060736-C2A4-4CC3-9996-0ED6C21E8FA5}"/>
          </ac:spMkLst>
        </pc:spChg>
      </pc:sldChg>
      <pc:sldChg chg="modSp mod">
        <pc:chgData name="Ayush Saxena" userId="b5ea2c9ca54cab16" providerId="LiveId" clId="{45685A2B-BD42-4317-AE9D-7542EF444899}" dt="2022-10-14T19:59:49.485" v="114" actId="114"/>
        <pc:sldMkLst>
          <pc:docMk/>
          <pc:sldMk cId="1287071816" sldId="263"/>
        </pc:sldMkLst>
        <pc:spChg chg="mod">
          <ac:chgData name="Ayush Saxena" userId="b5ea2c9ca54cab16" providerId="LiveId" clId="{45685A2B-BD42-4317-AE9D-7542EF444899}" dt="2022-10-14T19:59:49.485" v="114" actId="114"/>
          <ac:spMkLst>
            <pc:docMk/>
            <pc:sldMk cId="1287071816" sldId="263"/>
            <ac:spMk id="2" creationId="{E2060736-C2A4-4CC3-9996-0ED6C21E8FA5}"/>
          </ac:spMkLst>
        </pc:spChg>
      </pc:sldChg>
      <pc:sldChg chg="modSp mod">
        <pc:chgData name="Ayush Saxena" userId="b5ea2c9ca54cab16" providerId="LiveId" clId="{45685A2B-BD42-4317-AE9D-7542EF444899}" dt="2022-10-14T19:59:56.306" v="115" actId="114"/>
        <pc:sldMkLst>
          <pc:docMk/>
          <pc:sldMk cId="1221088180" sldId="264"/>
        </pc:sldMkLst>
        <pc:spChg chg="mod">
          <ac:chgData name="Ayush Saxena" userId="b5ea2c9ca54cab16" providerId="LiveId" clId="{45685A2B-BD42-4317-AE9D-7542EF444899}" dt="2022-10-14T19:59:56.306" v="115" actId="114"/>
          <ac:spMkLst>
            <pc:docMk/>
            <pc:sldMk cId="1221088180" sldId="264"/>
            <ac:spMk id="2" creationId="{E2060736-C2A4-4CC3-9996-0ED6C21E8FA5}"/>
          </ac:spMkLst>
        </pc:spChg>
      </pc:sldChg>
      <pc:sldChg chg="modSp mod">
        <pc:chgData name="Ayush Saxena" userId="b5ea2c9ca54cab16" providerId="LiveId" clId="{45685A2B-BD42-4317-AE9D-7542EF444899}" dt="2022-10-14T19:58:36.662" v="108" actId="114"/>
        <pc:sldMkLst>
          <pc:docMk/>
          <pc:sldMk cId="220568788" sldId="266"/>
        </pc:sldMkLst>
        <pc:spChg chg="mod">
          <ac:chgData name="Ayush Saxena" userId="b5ea2c9ca54cab16" providerId="LiveId" clId="{45685A2B-BD42-4317-AE9D-7542EF444899}" dt="2022-10-14T19:58:36.662" v="108" actId="114"/>
          <ac:spMkLst>
            <pc:docMk/>
            <pc:sldMk cId="220568788" sldId="266"/>
            <ac:spMk id="2" creationId="{E2060736-C2A4-4CC3-9996-0ED6C21E8FA5}"/>
          </ac:spMkLst>
        </pc:spChg>
      </pc:sldChg>
      <pc:sldChg chg="addSp delSp modSp add mod">
        <pc:chgData name="Ayush Saxena" userId="b5ea2c9ca54cab16" providerId="LiveId" clId="{45685A2B-BD42-4317-AE9D-7542EF444899}" dt="2022-10-14T19:57:49.347" v="102" actId="114"/>
        <pc:sldMkLst>
          <pc:docMk/>
          <pc:sldMk cId="1383069642" sldId="267"/>
        </pc:sldMkLst>
        <pc:spChg chg="mod">
          <ac:chgData name="Ayush Saxena" userId="b5ea2c9ca54cab16" providerId="LiveId" clId="{45685A2B-BD42-4317-AE9D-7542EF444899}" dt="2022-10-14T19:57:49.347" v="102" actId="114"/>
          <ac:spMkLst>
            <pc:docMk/>
            <pc:sldMk cId="1383069642" sldId="267"/>
            <ac:spMk id="2" creationId="{E2060736-C2A4-4CC3-9996-0ED6C21E8FA5}"/>
          </ac:spMkLst>
        </pc:spChg>
        <pc:spChg chg="mod">
          <ac:chgData name="Ayush Saxena" userId="b5ea2c9ca54cab16" providerId="LiveId" clId="{45685A2B-BD42-4317-AE9D-7542EF444899}" dt="2022-10-14T19:51:46.170" v="46" actId="6549"/>
          <ac:spMkLst>
            <pc:docMk/>
            <pc:sldMk cId="1383069642" sldId="267"/>
            <ac:spMk id="3" creationId="{604BC7D9-8602-4A2F-8FA8-1043E959D868}"/>
          </ac:spMkLst>
        </pc:spChg>
        <pc:picChg chg="del">
          <ac:chgData name="Ayush Saxena" userId="b5ea2c9ca54cab16" providerId="LiveId" clId="{45685A2B-BD42-4317-AE9D-7542EF444899}" dt="2022-10-14T19:51:41.844" v="45" actId="478"/>
          <ac:picMkLst>
            <pc:docMk/>
            <pc:sldMk cId="1383069642" sldId="267"/>
            <ac:picMk id="5" creationId="{A849EA2D-0544-4C62-A018-4EE7AC63AED9}"/>
          </ac:picMkLst>
        </pc:picChg>
        <pc:picChg chg="add del mod">
          <ac:chgData name="Ayush Saxena" userId="b5ea2c9ca54cab16" providerId="LiveId" clId="{45685A2B-BD42-4317-AE9D-7542EF444899}" dt="2022-10-14T19:53:56.964" v="69" actId="478"/>
          <ac:picMkLst>
            <pc:docMk/>
            <pc:sldMk cId="1383069642" sldId="267"/>
            <ac:picMk id="6" creationId="{1504A315-C0AE-41C2-B97E-2E0E07C64291}"/>
          </ac:picMkLst>
        </pc:picChg>
        <pc:picChg chg="add del mod">
          <ac:chgData name="Ayush Saxena" userId="b5ea2c9ca54cab16" providerId="LiveId" clId="{45685A2B-BD42-4317-AE9D-7542EF444899}" dt="2022-10-14T19:53:56.964" v="69" actId="478"/>
          <ac:picMkLst>
            <pc:docMk/>
            <pc:sldMk cId="1383069642" sldId="267"/>
            <ac:picMk id="8" creationId="{412AFC7A-4C08-424D-901C-7388AFC9217E}"/>
          </ac:picMkLst>
        </pc:picChg>
        <pc:picChg chg="add mod">
          <ac:chgData name="Ayush Saxena" userId="b5ea2c9ca54cab16" providerId="LiveId" clId="{45685A2B-BD42-4317-AE9D-7542EF444899}" dt="2022-10-14T19:54:59.267" v="78" actId="14100"/>
          <ac:picMkLst>
            <pc:docMk/>
            <pc:sldMk cId="1383069642" sldId="267"/>
            <ac:picMk id="10" creationId="{98CD6FB0-3BED-401A-AAB3-D9037FA45822}"/>
          </ac:picMkLst>
        </pc:picChg>
        <pc:picChg chg="add mod">
          <ac:chgData name="Ayush Saxena" userId="b5ea2c9ca54cab16" providerId="LiveId" clId="{45685A2B-BD42-4317-AE9D-7542EF444899}" dt="2022-10-14T19:54:52.410" v="77" actId="14100"/>
          <ac:picMkLst>
            <pc:docMk/>
            <pc:sldMk cId="1383069642" sldId="267"/>
            <ac:picMk id="12" creationId="{E9FCE49F-F153-439E-B500-0DCEE7DB6A4E}"/>
          </ac:picMkLst>
        </pc:picChg>
      </pc:sldChg>
    </pc:docChg>
  </pc:docChgLst>
  <pc:docChgLst>
    <pc:chgData name="Ayush Saxena" userId="b5ea2c9ca54cab16" providerId="LiveId" clId="{3408A10A-D4A4-43E6-9A37-9F96AEA56F80}"/>
    <pc:docChg chg="undo custSel addSld delSld modSld sldOrd">
      <pc:chgData name="Ayush Saxena" userId="b5ea2c9ca54cab16" providerId="LiveId" clId="{3408A10A-D4A4-43E6-9A37-9F96AEA56F80}" dt="2022-10-16T08:52:37.621" v="844"/>
      <pc:docMkLst>
        <pc:docMk/>
      </pc:docMkLst>
      <pc:sldChg chg="modSp mod">
        <pc:chgData name="Ayush Saxena" userId="b5ea2c9ca54cab16" providerId="LiveId" clId="{3408A10A-D4A4-43E6-9A37-9F96AEA56F80}" dt="2022-10-16T08:46:26.996" v="826" actId="20577"/>
        <pc:sldMkLst>
          <pc:docMk/>
          <pc:sldMk cId="3938630775" sldId="257"/>
        </pc:sldMkLst>
        <pc:spChg chg="mod">
          <ac:chgData name="Ayush Saxena" userId="b5ea2c9ca54cab16" providerId="LiveId" clId="{3408A10A-D4A4-43E6-9A37-9F96AEA56F80}" dt="2022-10-16T08:46:26.996" v="826" actId="20577"/>
          <ac:spMkLst>
            <pc:docMk/>
            <pc:sldMk cId="3938630775" sldId="257"/>
            <ac:spMk id="3" creationId="{604BC7D9-8602-4A2F-8FA8-1043E959D868}"/>
          </ac:spMkLst>
        </pc:spChg>
      </pc:sldChg>
      <pc:sldChg chg="modSp mod">
        <pc:chgData name="Ayush Saxena" userId="b5ea2c9ca54cab16" providerId="LiveId" clId="{3408A10A-D4A4-43E6-9A37-9F96AEA56F80}" dt="2022-10-16T07:00:12.775" v="128" actId="20577"/>
        <pc:sldMkLst>
          <pc:docMk/>
          <pc:sldMk cId="976702168" sldId="258"/>
        </pc:sldMkLst>
        <pc:spChg chg="mod">
          <ac:chgData name="Ayush Saxena" userId="b5ea2c9ca54cab16" providerId="LiveId" clId="{3408A10A-D4A4-43E6-9A37-9F96AEA56F80}" dt="2022-10-16T07:00:12.775" v="128" actId="20577"/>
          <ac:spMkLst>
            <pc:docMk/>
            <pc:sldMk cId="976702168" sldId="258"/>
            <ac:spMk id="3" creationId="{604BC7D9-8602-4A2F-8FA8-1043E959D868}"/>
          </ac:spMkLst>
        </pc:spChg>
      </pc:sldChg>
      <pc:sldChg chg="modSp mod">
        <pc:chgData name="Ayush Saxena" userId="b5ea2c9ca54cab16" providerId="LiveId" clId="{3408A10A-D4A4-43E6-9A37-9F96AEA56F80}" dt="2022-10-16T06:58:08.801" v="36" actId="14100"/>
        <pc:sldMkLst>
          <pc:docMk/>
          <pc:sldMk cId="3493388584" sldId="259"/>
        </pc:sldMkLst>
        <pc:spChg chg="mod">
          <ac:chgData name="Ayush Saxena" userId="b5ea2c9ca54cab16" providerId="LiveId" clId="{3408A10A-D4A4-43E6-9A37-9F96AEA56F80}" dt="2022-10-16T06:57:59.812" v="33" actId="27636"/>
          <ac:spMkLst>
            <pc:docMk/>
            <pc:sldMk cId="3493388584" sldId="259"/>
            <ac:spMk id="2" creationId="{E2060736-C2A4-4CC3-9996-0ED6C21E8FA5}"/>
          </ac:spMkLst>
        </pc:spChg>
        <pc:spChg chg="mod">
          <ac:chgData name="Ayush Saxena" userId="b5ea2c9ca54cab16" providerId="LiveId" clId="{3408A10A-D4A4-43E6-9A37-9F96AEA56F80}" dt="2022-10-16T06:58:08.801" v="36" actId="14100"/>
          <ac:spMkLst>
            <pc:docMk/>
            <pc:sldMk cId="3493388584" sldId="259"/>
            <ac:spMk id="3" creationId="{604BC7D9-8602-4A2F-8FA8-1043E959D868}"/>
          </ac:spMkLst>
        </pc:spChg>
      </pc:sldChg>
      <pc:sldChg chg="modSp mod">
        <pc:chgData name="Ayush Saxena" userId="b5ea2c9ca54cab16" providerId="LiveId" clId="{3408A10A-D4A4-43E6-9A37-9F96AEA56F80}" dt="2022-10-16T07:18:29.508" v="130" actId="14100"/>
        <pc:sldMkLst>
          <pc:docMk/>
          <pc:sldMk cId="640924931" sldId="260"/>
        </pc:sldMkLst>
        <pc:spChg chg="mod">
          <ac:chgData name="Ayush Saxena" userId="b5ea2c9ca54cab16" providerId="LiveId" clId="{3408A10A-D4A4-43E6-9A37-9F96AEA56F80}" dt="2022-10-16T07:18:29.508" v="130" actId="14100"/>
          <ac:spMkLst>
            <pc:docMk/>
            <pc:sldMk cId="640924931" sldId="260"/>
            <ac:spMk id="2" creationId="{E2060736-C2A4-4CC3-9996-0ED6C21E8FA5}"/>
          </ac:spMkLst>
        </pc:spChg>
      </pc:sldChg>
      <pc:sldChg chg="modSp mod">
        <pc:chgData name="Ayush Saxena" userId="b5ea2c9ca54cab16" providerId="LiveId" clId="{3408A10A-D4A4-43E6-9A37-9F96AEA56F80}" dt="2022-10-16T08:03:50.554" v="261" actId="14100"/>
        <pc:sldMkLst>
          <pc:docMk/>
          <pc:sldMk cId="3931566625" sldId="261"/>
        </pc:sldMkLst>
        <pc:spChg chg="mod">
          <ac:chgData name="Ayush Saxena" userId="b5ea2c9ca54cab16" providerId="LiveId" clId="{3408A10A-D4A4-43E6-9A37-9F96AEA56F80}" dt="2022-10-16T08:03:50.554" v="261" actId="14100"/>
          <ac:spMkLst>
            <pc:docMk/>
            <pc:sldMk cId="3931566625" sldId="261"/>
            <ac:spMk id="2" creationId="{E2060736-C2A4-4CC3-9996-0ED6C21E8FA5}"/>
          </ac:spMkLst>
        </pc:spChg>
      </pc:sldChg>
      <pc:sldChg chg="modSp mod">
        <pc:chgData name="Ayush Saxena" userId="b5ea2c9ca54cab16" providerId="LiveId" clId="{3408A10A-D4A4-43E6-9A37-9F96AEA56F80}" dt="2022-10-16T07:52:22.056" v="145" actId="20577"/>
        <pc:sldMkLst>
          <pc:docMk/>
          <pc:sldMk cId="1287071816" sldId="263"/>
        </pc:sldMkLst>
        <pc:spChg chg="mod">
          <ac:chgData name="Ayush Saxena" userId="b5ea2c9ca54cab16" providerId="LiveId" clId="{3408A10A-D4A4-43E6-9A37-9F96AEA56F80}" dt="2022-10-16T07:52:22.056" v="145" actId="20577"/>
          <ac:spMkLst>
            <pc:docMk/>
            <pc:sldMk cId="1287071816" sldId="263"/>
            <ac:spMk id="2" creationId="{E2060736-C2A4-4CC3-9996-0ED6C21E8FA5}"/>
          </ac:spMkLst>
        </pc:spChg>
        <pc:spChg chg="mod">
          <ac:chgData name="Ayush Saxena" userId="b5ea2c9ca54cab16" providerId="LiveId" clId="{3408A10A-D4A4-43E6-9A37-9F96AEA56F80}" dt="2022-10-16T07:51:47.843" v="140" actId="14100"/>
          <ac:spMkLst>
            <pc:docMk/>
            <pc:sldMk cId="1287071816" sldId="263"/>
            <ac:spMk id="3" creationId="{604BC7D9-8602-4A2F-8FA8-1043E959D868}"/>
          </ac:spMkLst>
        </pc:spChg>
      </pc:sldChg>
      <pc:sldChg chg="modSp mod">
        <pc:chgData name="Ayush Saxena" userId="b5ea2c9ca54cab16" providerId="LiveId" clId="{3408A10A-D4A4-43E6-9A37-9F96AEA56F80}" dt="2022-10-16T07:55:57.539" v="186" actId="20577"/>
        <pc:sldMkLst>
          <pc:docMk/>
          <pc:sldMk cId="1221088180" sldId="264"/>
        </pc:sldMkLst>
        <pc:spChg chg="mod">
          <ac:chgData name="Ayush Saxena" userId="b5ea2c9ca54cab16" providerId="LiveId" clId="{3408A10A-D4A4-43E6-9A37-9F96AEA56F80}" dt="2022-10-16T07:55:57.539" v="186" actId="20577"/>
          <ac:spMkLst>
            <pc:docMk/>
            <pc:sldMk cId="1221088180" sldId="264"/>
            <ac:spMk id="3" creationId="{604BC7D9-8602-4A2F-8FA8-1043E959D868}"/>
          </ac:spMkLst>
        </pc:spChg>
      </pc:sldChg>
      <pc:sldChg chg="modSp mod ord">
        <pc:chgData name="Ayush Saxena" userId="b5ea2c9ca54cab16" providerId="LiveId" clId="{3408A10A-D4A4-43E6-9A37-9F96AEA56F80}" dt="2022-10-16T08:00:35.559" v="231"/>
        <pc:sldMkLst>
          <pc:docMk/>
          <pc:sldMk cId="1383069642" sldId="267"/>
        </pc:sldMkLst>
        <pc:spChg chg="mod">
          <ac:chgData name="Ayush Saxena" userId="b5ea2c9ca54cab16" providerId="LiveId" clId="{3408A10A-D4A4-43E6-9A37-9F96AEA56F80}" dt="2022-10-16T08:00:04.585" v="229" actId="313"/>
          <ac:spMkLst>
            <pc:docMk/>
            <pc:sldMk cId="1383069642" sldId="267"/>
            <ac:spMk id="2" creationId="{E2060736-C2A4-4CC3-9996-0ED6C21E8FA5}"/>
          </ac:spMkLst>
        </pc:spChg>
        <pc:picChg chg="mod">
          <ac:chgData name="Ayush Saxena" userId="b5ea2c9ca54cab16" providerId="LiveId" clId="{3408A10A-D4A4-43E6-9A37-9F96AEA56F80}" dt="2022-10-16T07:58:23.848" v="193" actId="1035"/>
          <ac:picMkLst>
            <pc:docMk/>
            <pc:sldMk cId="1383069642" sldId="267"/>
            <ac:picMk id="20" creationId="{728A75BE-2ED2-474A-A3BC-B583BF148B7E}"/>
          </ac:picMkLst>
        </pc:picChg>
      </pc:sldChg>
      <pc:sldChg chg="modSp mod">
        <pc:chgData name="Ayush Saxena" userId="b5ea2c9ca54cab16" providerId="LiveId" clId="{3408A10A-D4A4-43E6-9A37-9F96AEA56F80}" dt="2022-10-16T08:03:07.215" v="260" actId="27636"/>
        <pc:sldMkLst>
          <pc:docMk/>
          <pc:sldMk cId="3965334960" sldId="268"/>
        </pc:sldMkLst>
        <pc:spChg chg="mod">
          <ac:chgData name="Ayush Saxena" userId="b5ea2c9ca54cab16" providerId="LiveId" clId="{3408A10A-D4A4-43E6-9A37-9F96AEA56F80}" dt="2022-10-16T08:02:18.248" v="240" actId="255"/>
          <ac:spMkLst>
            <pc:docMk/>
            <pc:sldMk cId="3965334960" sldId="268"/>
            <ac:spMk id="6" creationId="{138EEFFD-431B-C735-B9D1-CB72DE68FA0B}"/>
          </ac:spMkLst>
        </pc:spChg>
        <pc:spChg chg="mod">
          <ac:chgData name="Ayush Saxena" userId="b5ea2c9ca54cab16" providerId="LiveId" clId="{3408A10A-D4A4-43E6-9A37-9F96AEA56F80}" dt="2022-10-16T08:03:07.215" v="260" actId="27636"/>
          <ac:spMkLst>
            <pc:docMk/>
            <pc:sldMk cId="3965334960" sldId="268"/>
            <ac:spMk id="7" creationId="{0955D753-9AEF-26D9-847B-C5FED062B260}"/>
          </ac:spMkLst>
        </pc:spChg>
      </pc:sldChg>
      <pc:sldChg chg="modSp mod">
        <pc:chgData name="Ayush Saxena" userId="b5ea2c9ca54cab16" providerId="LiveId" clId="{3408A10A-D4A4-43E6-9A37-9F96AEA56F80}" dt="2022-10-16T08:07:44.503" v="331" actId="20577"/>
        <pc:sldMkLst>
          <pc:docMk/>
          <pc:sldMk cId="3155647778" sldId="270"/>
        </pc:sldMkLst>
        <pc:spChg chg="mod">
          <ac:chgData name="Ayush Saxena" userId="b5ea2c9ca54cab16" providerId="LiveId" clId="{3408A10A-D4A4-43E6-9A37-9F96AEA56F80}" dt="2022-10-16T08:07:44.503" v="331" actId="20577"/>
          <ac:spMkLst>
            <pc:docMk/>
            <pc:sldMk cId="3155647778" sldId="270"/>
            <ac:spMk id="8" creationId="{F692FA88-05AF-7D1C-2BDB-D27D2391D7DC}"/>
          </ac:spMkLst>
        </pc:spChg>
      </pc:sldChg>
      <pc:sldChg chg="modSp add mod">
        <pc:chgData name="Ayush Saxena" userId="b5ea2c9ca54cab16" providerId="LiveId" clId="{3408A10A-D4A4-43E6-9A37-9F96AEA56F80}" dt="2022-10-16T08:45:07.629" v="765" actId="255"/>
        <pc:sldMkLst>
          <pc:docMk/>
          <pc:sldMk cId="3932915512" sldId="271"/>
        </pc:sldMkLst>
        <pc:spChg chg="mod">
          <ac:chgData name="Ayush Saxena" userId="b5ea2c9ca54cab16" providerId="LiveId" clId="{3408A10A-D4A4-43E6-9A37-9F96AEA56F80}" dt="2022-10-16T08:45:07.629" v="765" actId="255"/>
          <ac:spMkLst>
            <pc:docMk/>
            <pc:sldMk cId="3932915512" sldId="271"/>
            <ac:spMk id="6" creationId="{138EEFFD-431B-C735-B9D1-CB72DE68FA0B}"/>
          </ac:spMkLst>
        </pc:spChg>
        <pc:spChg chg="mod">
          <ac:chgData name="Ayush Saxena" userId="b5ea2c9ca54cab16" providerId="LiveId" clId="{3408A10A-D4A4-43E6-9A37-9F96AEA56F80}" dt="2022-10-16T08:41:16.297" v="762" actId="20577"/>
          <ac:spMkLst>
            <pc:docMk/>
            <pc:sldMk cId="3932915512" sldId="271"/>
            <ac:spMk id="7" creationId="{0955D753-9AEF-26D9-847B-C5FED062B260}"/>
          </ac:spMkLst>
        </pc:spChg>
      </pc:sldChg>
      <pc:sldChg chg="modSp add del mod">
        <pc:chgData name="Ayush Saxena" userId="b5ea2c9ca54cab16" providerId="LiveId" clId="{3408A10A-D4A4-43E6-9A37-9F96AEA56F80}" dt="2022-10-16T08:35:25.129" v="661" actId="2696"/>
        <pc:sldMkLst>
          <pc:docMk/>
          <pc:sldMk cId="4262753294" sldId="271"/>
        </pc:sldMkLst>
        <pc:spChg chg="mod">
          <ac:chgData name="Ayush Saxena" userId="b5ea2c9ca54cab16" providerId="LiveId" clId="{3408A10A-D4A4-43E6-9A37-9F96AEA56F80}" dt="2022-10-16T08:35:15.158" v="660" actId="6549"/>
          <ac:spMkLst>
            <pc:docMk/>
            <pc:sldMk cId="4262753294" sldId="271"/>
            <ac:spMk id="6" creationId="{138EEFFD-431B-C735-B9D1-CB72DE68FA0B}"/>
          </ac:spMkLst>
        </pc:spChg>
        <pc:spChg chg="mod">
          <ac:chgData name="Ayush Saxena" userId="b5ea2c9ca54cab16" providerId="LiveId" clId="{3408A10A-D4A4-43E6-9A37-9F96AEA56F80}" dt="2022-10-16T08:32:12.011" v="647" actId="27636"/>
          <ac:spMkLst>
            <pc:docMk/>
            <pc:sldMk cId="4262753294" sldId="271"/>
            <ac:spMk id="7" creationId="{0955D753-9AEF-26D9-847B-C5FED062B260}"/>
          </ac:spMkLst>
        </pc:spChg>
      </pc:sldChg>
      <pc:sldChg chg="addSp delSp modSp new mod">
        <pc:chgData name="Ayush Saxena" userId="b5ea2c9ca54cab16" providerId="LiveId" clId="{3408A10A-D4A4-43E6-9A37-9F96AEA56F80}" dt="2022-10-16T08:52:37.621" v="844"/>
        <pc:sldMkLst>
          <pc:docMk/>
          <pc:sldMk cId="1398038219" sldId="272"/>
        </pc:sldMkLst>
        <pc:spChg chg="add del mod">
          <ac:chgData name="Ayush Saxena" userId="b5ea2c9ca54cab16" providerId="LiveId" clId="{3408A10A-D4A4-43E6-9A37-9F96AEA56F80}" dt="2022-10-16T08:52:37.621" v="844"/>
          <ac:spMkLst>
            <pc:docMk/>
            <pc:sldMk cId="1398038219" sldId="272"/>
            <ac:spMk id="4" creationId="{7CC40F56-B874-4E75-B492-EA0B0E7A2E57}"/>
          </ac:spMkLst>
        </pc:spChg>
        <pc:picChg chg="add mod">
          <ac:chgData name="Ayush Saxena" userId="b5ea2c9ca54cab16" providerId="LiveId" clId="{3408A10A-D4A4-43E6-9A37-9F96AEA56F80}" dt="2022-10-16T08:52:36.189" v="842" actId="14100"/>
          <ac:picMkLst>
            <pc:docMk/>
            <pc:sldMk cId="1398038219" sldId="272"/>
            <ac:picMk id="3" creationId="{4ED7130F-D98D-4A36-A117-A6CB51AD6E40}"/>
          </ac:picMkLst>
        </pc:picChg>
      </pc:sldChg>
      <pc:sldChg chg="addSp modSp new del mod">
        <pc:chgData name="Ayush Saxena" userId="b5ea2c9ca54cab16" providerId="LiveId" clId="{3408A10A-D4A4-43E6-9A37-9F96AEA56F80}" dt="2022-10-16T08:51:20.664" v="835" actId="2696"/>
        <pc:sldMkLst>
          <pc:docMk/>
          <pc:sldMk cId="1511241031" sldId="272"/>
        </pc:sldMkLst>
        <pc:picChg chg="add mod">
          <ac:chgData name="Ayush Saxena" userId="b5ea2c9ca54cab16" providerId="LiveId" clId="{3408A10A-D4A4-43E6-9A37-9F96AEA56F80}" dt="2022-10-16T08:50:40.070" v="834" actId="14100"/>
          <ac:picMkLst>
            <pc:docMk/>
            <pc:sldMk cId="1511241031" sldId="272"/>
            <ac:picMk id="3" creationId="{9152A111-674F-4EC0-82F7-54F26DF2EB46}"/>
          </ac:picMkLst>
        </pc:picChg>
      </pc:sldChg>
      <pc:sldChg chg="new del">
        <pc:chgData name="Ayush Saxena" userId="b5ea2c9ca54cab16" providerId="LiveId" clId="{3408A10A-D4A4-43E6-9A37-9F96AEA56F80}" dt="2022-10-16T08:47:31.513" v="828" actId="2696"/>
        <pc:sldMkLst>
          <pc:docMk/>
          <pc:sldMk cId="3947135344" sldId="272"/>
        </pc:sldMkLst>
      </pc:sldChg>
    </pc:docChg>
  </pc:docChgLst>
  <pc:docChgLst>
    <pc:chgData name="manishrawat16591@outlook.com" userId="e98c5c2b10e517a8" providerId="LiveId" clId="{6980BC2B-5F3D-43F7-81AC-7D658B9F81EC}"/>
    <pc:docChg chg="undo custSel addSld modSld sldOrd">
      <pc:chgData name="manishrawat16591@outlook.com" userId="e98c5c2b10e517a8" providerId="LiveId" clId="{6980BC2B-5F3D-43F7-81AC-7D658B9F81EC}" dt="2022-10-15T17:45:11.910" v="1761" actId="20577"/>
      <pc:docMkLst>
        <pc:docMk/>
      </pc:docMkLst>
      <pc:sldChg chg="modSp mod">
        <pc:chgData name="manishrawat16591@outlook.com" userId="e98c5c2b10e517a8" providerId="LiveId" clId="{6980BC2B-5F3D-43F7-81AC-7D658B9F81EC}" dt="2022-10-15T10:51:39.177" v="1" actId="1036"/>
        <pc:sldMkLst>
          <pc:docMk/>
          <pc:sldMk cId="1383069642" sldId="267"/>
        </pc:sldMkLst>
        <pc:picChg chg="mod">
          <ac:chgData name="manishrawat16591@outlook.com" userId="e98c5c2b10e517a8" providerId="LiveId" clId="{6980BC2B-5F3D-43F7-81AC-7D658B9F81EC}" dt="2022-10-15T10:51:39.177" v="1" actId="1036"/>
          <ac:picMkLst>
            <pc:docMk/>
            <pc:sldMk cId="1383069642" sldId="267"/>
            <ac:picMk id="10" creationId="{98CD6FB0-3BED-401A-AAB3-D9037FA45822}"/>
          </ac:picMkLst>
        </pc:picChg>
      </pc:sldChg>
      <pc:sldChg chg="addSp modSp new mod ord">
        <pc:chgData name="manishrawat16591@outlook.com" userId="e98c5c2b10e517a8" providerId="LiveId" clId="{6980BC2B-5F3D-43F7-81AC-7D658B9F81EC}" dt="2022-10-15T16:53:59.981" v="457" actId="20577"/>
        <pc:sldMkLst>
          <pc:docMk/>
          <pc:sldMk cId="3965334960" sldId="268"/>
        </pc:sldMkLst>
        <pc:spChg chg="mod">
          <ac:chgData name="manishrawat16591@outlook.com" userId="e98c5c2b10e517a8" providerId="LiveId" clId="{6980BC2B-5F3D-43F7-81AC-7D658B9F81EC}" dt="2022-10-15T16:35:17.030" v="7" actId="20577"/>
          <ac:spMkLst>
            <pc:docMk/>
            <pc:sldMk cId="3965334960" sldId="268"/>
            <ac:spMk id="2" creationId="{A5DBCD6B-FF6B-25C6-97BC-2B8EABEA7A91}"/>
          </ac:spMkLst>
        </pc:spChg>
        <pc:spChg chg="mod">
          <ac:chgData name="manishrawat16591@outlook.com" userId="e98c5c2b10e517a8" providerId="LiveId" clId="{6980BC2B-5F3D-43F7-81AC-7D658B9F81EC}" dt="2022-10-15T16:35:24.732" v="18" actId="20577"/>
          <ac:spMkLst>
            <pc:docMk/>
            <pc:sldMk cId="3965334960" sldId="268"/>
            <ac:spMk id="3" creationId="{65438C7A-DEEE-F0EE-073C-5991A69C0B70}"/>
          </ac:spMkLst>
        </pc:spChg>
        <pc:spChg chg="add mod">
          <ac:chgData name="manishrawat16591@outlook.com" userId="e98c5c2b10e517a8" providerId="LiveId" clId="{6980BC2B-5F3D-43F7-81AC-7D658B9F81EC}" dt="2022-10-15T16:37:32.991" v="84" actId="14100"/>
          <ac:spMkLst>
            <pc:docMk/>
            <pc:sldMk cId="3965334960" sldId="268"/>
            <ac:spMk id="6" creationId="{138EEFFD-431B-C735-B9D1-CB72DE68FA0B}"/>
          </ac:spMkLst>
        </pc:spChg>
        <pc:spChg chg="add mod">
          <ac:chgData name="manishrawat16591@outlook.com" userId="e98c5c2b10e517a8" providerId="LiveId" clId="{6980BC2B-5F3D-43F7-81AC-7D658B9F81EC}" dt="2022-10-15T16:53:59.981" v="457" actId="20577"/>
          <ac:spMkLst>
            <pc:docMk/>
            <pc:sldMk cId="3965334960" sldId="268"/>
            <ac:spMk id="7" creationId="{0955D753-9AEF-26D9-847B-C5FED062B260}"/>
          </ac:spMkLst>
        </pc:spChg>
        <pc:picChg chg="add">
          <ac:chgData name="manishrawat16591@outlook.com" userId="e98c5c2b10e517a8" providerId="LiveId" clId="{6980BC2B-5F3D-43F7-81AC-7D658B9F81EC}" dt="2022-10-15T16:35:29.585" v="19"/>
          <ac:picMkLst>
            <pc:docMk/>
            <pc:sldMk cId="3965334960" sldId="268"/>
            <ac:picMk id="4" creationId="{56F3084E-D050-D8E0-9909-5AC5B53C6A51}"/>
          </ac:picMkLst>
        </pc:picChg>
      </pc:sldChg>
      <pc:sldChg chg="addSp delSp modSp new mod">
        <pc:chgData name="manishrawat16591@outlook.com" userId="e98c5c2b10e517a8" providerId="LiveId" clId="{6980BC2B-5F3D-43F7-81AC-7D658B9F81EC}" dt="2022-10-15T17:14:18.710" v="709" actId="207"/>
        <pc:sldMkLst>
          <pc:docMk/>
          <pc:sldMk cId="3635454211" sldId="269"/>
        </pc:sldMkLst>
        <pc:spChg chg="mod">
          <ac:chgData name="manishrawat16591@outlook.com" userId="e98c5c2b10e517a8" providerId="LiveId" clId="{6980BC2B-5F3D-43F7-81AC-7D658B9F81EC}" dt="2022-10-15T16:54:33.495" v="472" actId="20577"/>
          <ac:spMkLst>
            <pc:docMk/>
            <pc:sldMk cId="3635454211" sldId="269"/>
            <ac:spMk id="2" creationId="{45328E8C-BE2A-A268-3DAD-9996AA9AAF0D}"/>
          </ac:spMkLst>
        </pc:spChg>
        <pc:spChg chg="mod">
          <ac:chgData name="manishrawat16591@outlook.com" userId="e98c5c2b10e517a8" providerId="LiveId" clId="{6980BC2B-5F3D-43F7-81AC-7D658B9F81EC}" dt="2022-10-15T16:54:30.384" v="466" actId="20577"/>
          <ac:spMkLst>
            <pc:docMk/>
            <pc:sldMk cId="3635454211" sldId="269"/>
            <ac:spMk id="3" creationId="{21E9E976-5D38-EE3C-09FC-5C9AC2C2F0CB}"/>
          </ac:spMkLst>
        </pc:spChg>
        <pc:spChg chg="add mod">
          <ac:chgData name="manishrawat16591@outlook.com" userId="e98c5c2b10e517a8" providerId="LiveId" clId="{6980BC2B-5F3D-43F7-81AC-7D658B9F81EC}" dt="2022-10-15T17:09:40.780" v="640" actId="115"/>
          <ac:spMkLst>
            <pc:docMk/>
            <pc:sldMk cId="3635454211" sldId="269"/>
            <ac:spMk id="7" creationId="{8F595C45-1D31-6C07-25A1-3D1E2D495DB2}"/>
          </ac:spMkLst>
        </pc:spChg>
        <pc:spChg chg="add del mod">
          <ac:chgData name="manishrawat16591@outlook.com" userId="e98c5c2b10e517a8" providerId="LiveId" clId="{6980BC2B-5F3D-43F7-81AC-7D658B9F81EC}" dt="2022-10-15T17:01:07.025" v="555" actId="21"/>
          <ac:spMkLst>
            <pc:docMk/>
            <pc:sldMk cId="3635454211" sldId="269"/>
            <ac:spMk id="9" creationId="{1DC6AB07-7F54-0E85-45F5-7DD0A8C48460}"/>
          </ac:spMkLst>
        </pc:spChg>
        <pc:spChg chg="add mod">
          <ac:chgData name="manishrawat16591@outlook.com" userId="e98c5c2b10e517a8" providerId="LiveId" clId="{6980BC2B-5F3D-43F7-81AC-7D658B9F81EC}" dt="2022-10-15T17:14:18.710" v="709" actId="207"/>
          <ac:spMkLst>
            <pc:docMk/>
            <pc:sldMk cId="3635454211" sldId="269"/>
            <ac:spMk id="19" creationId="{E04AFACE-267D-3276-B43A-5CCCBB372E23}"/>
          </ac:spMkLst>
        </pc:spChg>
        <pc:graphicFrameChg chg="add del mod modGraphic">
          <ac:chgData name="manishrawat16591@outlook.com" userId="e98c5c2b10e517a8" providerId="LiveId" clId="{6980BC2B-5F3D-43F7-81AC-7D658B9F81EC}" dt="2022-10-15T17:07:16.622" v="628" actId="21"/>
          <ac:graphicFrameMkLst>
            <pc:docMk/>
            <pc:sldMk cId="3635454211" sldId="269"/>
            <ac:graphicFrameMk id="10" creationId="{20558665-B0C2-48C8-73EA-6D4B6E5DFB3F}"/>
          </ac:graphicFrameMkLst>
        </pc:graphicFrameChg>
        <pc:graphicFrameChg chg="add del mod modGraphic">
          <ac:chgData name="manishrawat16591@outlook.com" userId="e98c5c2b10e517a8" providerId="LiveId" clId="{6980BC2B-5F3D-43F7-81AC-7D658B9F81EC}" dt="2022-10-15T17:07:10.022" v="627" actId="21"/>
          <ac:graphicFrameMkLst>
            <pc:docMk/>
            <pc:sldMk cId="3635454211" sldId="269"/>
            <ac:graphicFrameMk id="11" creationId="{0F02EE75-AF17-48A7-32D4-9E51DB47A251}"/>
          </ac:graphicFrameMkLst>
        </pc:graphicFrameChg>
        <pc:graphicFrameChg chg="add del modGraphic">
          <ac:chgData name="manishrawat16591@outlook.com" userId="e98c5c2b10e517a8" providerId="LiveId" clId="{6980BC2B-5F3D-43F7-81AC-7D658B9F81EC}" dt="2022-10-15T17:08:10.377" v="633" actId="1032"/>
          <ac:graphicFrameMkLst>
            <pc:docMk/>
            <pc:sldMk cId="3635454211" sldId="269"/>
            <ac:graphicFrameMk id="14" creationId="{6482E954-48F4-EE11-45F5-78E77D752097}"/>
          </ac:graphicFrameMkLst>
        </pc:graphicFrameChg>
        <pc:picChg chg="add">
          <ac:chgData name="manishrawat16591@outlook.com" userId="e98c5c2b10e517a8" providerId="LiveId" clId="{6980BC2B-5F3D-43F7-81AC-7D658B9F81EC}" dt="2022-10-15T16:54:53.439" v="473" actId="22"/>
          <ac:picMkLst>
            <pc:docMk/>
            <pc:sldMk cId="3635454211" sldId="269"/>
            <ac:picMk id="5" creationId="{AC2C6350-4BAF-AFAE-4746-420C7A5C0EA7}"/>
          </ac:picMkLst>
        </pc:picChg>
        <pc:picChg chg="add del mod">
          <ac:chgData name="manishrawat16591@outlook.com" userId="e98c5c2b10e517a8" providerId="LiveId" clId="{6980BC2B-5F3D-43F7-81AC-7D658B9F81EC}" dt="2022-10-15T17:07:27.947" v="631" actId="21"/>
          <ac:picMkLst>
            <pc:docMk/>
            <pc:sldMk cId="3635454211" sldId="269"/>
            <ac:picMk id="13" creationId="{D3602EF4-D77B-01D0-3A63-D33371C4CA40}"/>
          </ac:picMkLst>
        </pc:picChg>
        <pc:picChg chg="add mod">
          <ac:chgData name="manishrawat16591@outlook.com" userId="e98c5c2b10e517a8" providerId="LiveId" clId="{6980BC2B-5F3D-43F7-81AC-7D658B9F81EC}" dt="2022-10-15T17:10:14.237" v="645" actId="14100"/>
          <ac:picMkLst>
            <pc:docMk/>
            <pc:sldMk cId="3635454211" sldId="269"/>
            <ac:picMk id="16" creationId="{37201F4E-98D6-B34C-FC9E-0E669FB066AB}"/>
          </ac:picMkLst>
        </pc:picChg>
        <pc:picChg chg="add mod">
          <ac:chgData name="manishrawat16591@outlook.com" userId="e98c5c2b10e517a8" providerId="LiveId" clId="{6980BC2B-5F3D-43F7-81AC-7D658B9F81EC}" dt="2022-10-15T17:10:52.096" v="648" actId="14100"/>
          <ac:picMkLst>
            <pc:docMk/>
            <pc:sldMk cId="3635454211" sldId="269"/>
            <ac:picMk id="18" creationId="{54E15CC6-4CAF-76B9-FD34-C75C9B8ED20C}"/>
          </ac:picMkLst>
        </pc:picChg>
      </pc:sldChg>
      <pc:sldChg chg="addSp modSp new mod">
        <pc:chgData name="manishrawat16591@outlook.com" userId="e98c5c2b10e517a8" providerId="LiveId" clId="{6980BC2B-5F3D-43F7-81AC-7D658B9F81EC}" dt="2022-10-15T17:45:11.910" v="1761" actId="20577"/>
        <pc:sldMkLst>
          <pc:docMk/>
          <pc:sldMk cId="3155647778" sldId="270"/>
        </pc:sldMkLst>
        <pc:spChg chg="mod">
          <ac:chgData name="manishrawat16591@outlook.com" userId="e98c5c2b10e517a8" providerId="LiveId" clId="{6980BC2B-5F3D-43F7-81AC-7D658B9F81EC}" dt="2022-10-15T17:14:44.957" v="716" actId="20577"/>
          <ac:spMkLst>
            <pc:docMk/>
            <pc:sldMk cId="3155647778" sldId="270"/>
            <ac:spMk id="2" creationId="{E4E0008E-4E90-6DF2-DED1-680A4FB1E461}"/>
          </ac:spMkLst>
        </pc:spChg>
        <pc:spChg chg="mod">
          <ac:chgData name="manishrawat16591@outlook.com" userId="e98c5c2b10e517a8" providerId="LiveId" clId="{6980BC2B-5F3D-43F7-81AC-7D658B9F81EC}" dt="2022-10-15T17:14:42.908" v="713" actId="20577"/>
          <ac:spMkLst>
            <pc:docMk/>
            <pc:sldMk cId="3155647778" sldId="270"/>
            <ac:spMk id="3" creationId="{C9B87907-5AB8-AAD9-C9A0-FC673F148C64}"/>
          </ac:spMkLst>
        </pc:spChg>
        <pc:spChg chg="add mod">
          <ac:chgData name="manishrawat16591@outlook.com" userId="e98c5c2b10e517a8" providerId="LiveId" clId="{6980BC2B-5F3D-43F7-81AC-7D658B9F81EC}" dt="2022-10-15T17:15:46.387" v="723" actId="1076"/>
          <ac:spMkLst>
            <pc:docMk/>
            <pc:sldMk cId="3155647778" sldId="270"/>
            <ac:spMk id="7" creationId="{00E56EE0-3CBF-4217-78B7-320D72B93A1A}"/>
          </ac:spMkLst>
        </pc:spChg>
        <pc:spChg chg="add mod">
          <ac:chgData name="manishrawat16591@outlook.com" userId="e98c5c2b10e517a8" providerId="LiveId" clId="{6980BC2B-5F3D-43F7-81AC-7D658B9F81EC}" dt="2022-10-15T17:45:11.910" v="1761" actId="20577"/>
          <ac:spMkLst>
            <pc:docMk/>
            <pc:sldMk cId="3155647778" sldId="270"/>
            <ac:spMk id="8" creationId="{F692FA88-05AF-7D1C-2BDB-D27D2391D7DC}"/>
          </ac:spMkLst>
        </pc:spChg>
        <pc:picChg chg="add">
          <ac:chgData name="manishrawat16591@outlook.com" userId="e98c5c2b10e517a8" providerId="LiveId" clId="{6980BC2B-5F3D-43F7-81AC-7D658B9F81EC}" dt="2022-10-15T17:14:50.592" v="717" actId="22"/>
          <ac:picMkLst>
            <pc:docMk/>
            <pc:sldMk cId="3155647778" sldId="270"/>
            <ac:picMk id="5" creationId="{97D0965A-6D7E-BDE7-58ED-E82BABE19212}"/>
          </ac:picMkLst>
        </pc:picChg>
      </pc:sldChg>
    </pc:docChg>
  </pc:docChgLst>
  <pc:docChgLst>
    <pc:chgData name="Ayush Saxena" userId="b5ea2c9ca54cab16" providerId="LiveId" clId="{670ABA1B-41E4-48B3-8B54-1108A2698ECF}"/>
    <pc:docChg chg="undo custSel addSld delSld modSld sldOrd">
      <pc:chgData name="Ayush Saxena" userId="b5ea2c9ca54cab16" providerId="LiveId" clId="{670ABA1B-41E4-48B3-8B54-1108A2698ECF}" dt="2022-10-16T18:26:04.640" v="155" actId="27636"/>
      <pc:docMkLst>
        <pc:docMk/>
      </pc:docMkLst>
      <pc:sldChg chg="modSp mod">
        <pc:chgData name="Ayush Saxena" userId="b5ea2c9ca54cab16" providerId="LiveId" clId="{670ABA1B-41E4-48B3-8B54-1108A2698ECF}" dt="2022-10-16T18:26:04.640" v="155" actId="27636"/>
        <pc:sldMkLst>
          <pc:docMk/>
          <pc:sldMk cId="3938630775" sldId="257"/>
        </pc:sldMkLst>
        <pc:spChg chg="mod">
          <ac:chgData name="Ayush Saxena" userId="b5ea2c9ca54cab16" providerId="LiveId" clId="{670ABA1B-41E4-48B3-8B54-1108A2698ECF}" dt="2022-10-16T18:26:04.640" v="155" actId="27636"/>
          <ac:spMkLst>
            <pc:docMk/>
            <pc:sldMk cId="3938630775" sldId="257"/>
            <ac:spMk id="3" creationId="{604BC7D9-8602-4A2F-8FA8-1043E959D868}"/>
          </ac:spMkLst>
        </pc:spChg>
      </pc:sldChg>
      <pc:sldChg chg="modSp mod">
        <pc:chgData name="Ayush Saxena" userId="b5ea2c9ca54cab16" providerId="LiveId" clId="{670ABA1B-41E4-48B3-8B54-1108A2698ECF}" dt="2022-10-16T13:37:57.008" v="7" actId="27636"/>
        <pc:sldMkLst>
          <pc:docMk/>
          <pc:sldMk cId="640924931" sldId="260"/>
        </pc:sldMkLst>
        <pc:spChg chg="mod">
          <ac:chgData name="Ayush Saxena" userId="b5ea2c9ca54cab16" providerId="LiveId" clId="{670ABA1B-41E4-48B3-8B54-1108A2698ECF}" dt="2022-10-16T13:37:57.008" v="7" actId="27636"/>
          <ac:spMkLst>
            <pc:docMk/>
            <pc:sldMk cId="640924931" sldId="260"/>
            <ac:spMk id="2" creationId="{E2060736-C2A4-4CC3-9996-0ED6C21E8FA5}"/>
          </ac:spMkLst>
        </pc:spChg>
        <pc:spChg chg="mod">
          <ac:chgData name="Ayush Saxena" userId="b5ea2c9ca54cab16" providerId="LiveId" clId="{670ABA1B-41E4-48B3-8B54-1108A2698ECF}" dt="2022-10-16T13:37:49.589" v="3" actId="27636"/>
          <ac:spMkLst>
            <pc:docMk/>
            <pc:sldMk cId="640924931" sldId="260"/>
            <ac:spMk id="3" creationId="{604BC7D9-8602-4A2F-8FA8-1043E959D868}"/>
          </ac:spMkLst>
        </pc:spChg>
      </pc:sldChg>
      <pc:sldChg chg="del">
        <pc:chgData name="Ayush Saxena" userId="b5ea2c9ca54cab16" providerId="LiveId" clId="{670ABA1B-41E4-48B3-8B54-1108A2698ECF}" dt="2022-10-16T13:41:29.826" v="18" actId="2696"/>
        <pc:sldMkLst>
          <pc:docMk/>
          <pc:sldMk cId="3791733510" sldId="262"/>
        </pc:sldMkLst>
      </pc:sldChg>
      <pc:sldChg chg="ord">
        <pc:chgData name="Ayush Saxena" userId="b5ea2c9ca54cab16" providerId="LiveId" clId="{670ABA1B-41E4-48B3-8B54-1108A2698ECF}" dt="2022-10-16T13:39:41.154" v="16"/>
        <pc:sldMkLst>
          <pc:docMk/>
          <pc:sldMk cId="1383069642" sldId="267"/>
        </pc:sldMkLst>
      </pc:sldChg>
      <pc:sldChg chg="modSp mod">
        <pc:chgData name="Ayush Saxena" userId="b5ea2c9ca54cab16" providerId="LiveId" clId="{670ABA1B-41E4-48B3-8B54-1108A2698ECF}" dt="2022-10-16T13:43:32.292" v="47" actId="1076"/>
        <pc:sldMkLst>
          <pc:docMk/>
          <pc:sldMk cId="3932915512" sldId="271"/>
        </pc:sldMkLst>
        <pc:spChg chg="mod">
          <ac:chgData name="Ayush Saxena" userId="b5ea2c9ca54cab16" providerId="LiveId" clId="{670ABA1B-41E4-48B3-8B54-1108A2698ECF}" dt="2022-10-16T13:43:32.292" v="47" actId="1076"/>
          <ac:spMkLst>
            <pc:docMk/>
            <pc:sldMk cId="3932915512" sldId="271"/>
            <ac:spMk id="6" creationId="{138EEFFD-431B-C735-B9D1-CB72DE68FA0B}"/>
          </ac:spMkLst>
        </pc:spChg>
      </pc:sldChg>
      <pc:sldChg chg="new del">
        <pc:chgData name="Ayush Saxena" userId="b5ea2c9ca54cab16" providerId="LiveId" clId="{670ABA1B-41E4-48B3-8B54-1108A2698ECF}" dt="2022-10-16T13:39:08.620" v="10" actId="47"/>
        <pc:sldMkLst>
          <pc:docMk/>
          <pc:sldMk cId="3525684863" sldId="273"/>
        </pc:sldMkLst>
      </pc:sldChg>
      <pc:sldChg chg="modSp add mod">
        <pc:chgData name="Ayush Saxena" userId="b5ea2c9ca54cab16" providerId="LiveId" clId="{670ABA1B-41E4-48B3-8B54-1108A2698ECF}" dt="2022-10-16T13:39:21.224" v="14" actId="27636"/>
        <pc:sldMkLst>
          <pc:docMk/>
          <pc:sldMk cId="415583755" sldId="274"/>
        </pc:sldMkLst>
        <pc:spChg chg="mod">
          <ac:chgData name="Ayush Saxena" userId="b5ea2c9ca54cab16" providerId="LiveId" clId="{670ABA1B-41E4-48B3-8B54-1108A2698ECF}" dt="2022-10-16T13:39:21.224" v="14" actId="27636"/>
          <ac:spMkLst>
            <pc:docMk/>
            <pc:sldMk cId="415583755" sldId="274"/>
            <ac:spMk id="6" creationId="{C5AD8D79-BF83-C5D7-5870-3D62A6277175}"/>
          </ac:spMkLst>
        </pc:spChg>
      </pc:sldChg>
      <pc:sldChg chg="add">
        <pc:chgData name="Ayush Saxena" userId="b5ea2c9ca54cab16" providerId="LiveId" clId="{670ABA1B-41E4-48B3-8B54-1108A2698ECF}" dt="2022-10-16T13:41:24.318" v="17"/>
        <pc:sldMkLst>
          <pc:docMk/>
          <pc:sldMk cId="883664244"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572D-4B5B-4729-A2A8-D4D356FA19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0C25F6-90ED-4730-9CAD-66C01D8C90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F6D956-F23A-4818-A852-C616DFD45742}"/>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59858EDD-7A4D-4F19-AB6C-352FB2D8E0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66F99-330A-4B46-8A0D-50A8543DEB13}"/>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350700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5583-4FEC-4888-B86E-8290F38875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30A34F-D873-41B6-85AE-4A4AA289F2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DC6461-DC86-452C-80BA-3A4C34FD2F4B}"/>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B59EC096-41DD-4325-9619-3CBA988A1A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AB07D-CDEC-4FB9-9BEA-4269091938C7}"/>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194489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C38809-B24F-4D67-95E5-7F2ACE5DF3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D192C7-EDF7-48A9-BAE2-FC8F0FC021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F0306-7548-437B-B7C8-4EC27D94105F}"/>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A6928C31-70D9-4A30-A69E-074C88BED9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2752F-E65C-40E0-9C76-A79554DE8417}"/>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319991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3E24-284A-48AF-8125-62E59A87B2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6ECB86-8A64-4F8C-A925-FC3CE79BE5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0224D-3947-43ED-9713-110E713E40C4}"/>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2D7397FF-6142-4EC0-9619-0A076A4DC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787B3E-C575-42BD-BB4A-4A20D2546907}"/>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276514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8C8A-20B8-433D-8565-2C453A2B53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5AC093-CE02-4D51-B5BB-B63BE7AAEC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CAF252-B882-4F46-B01F-1CB8C7EABE41}"/>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05CBB11D-7802-4485-8935-BD9E85AA56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D9381B-F788-4EE6-B1C9-9999511A69FB}"/>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94512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6387-E182-4C91-A81B-46C3694807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06A473-390D-4589-8C29-DE62DAC6FB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3FE5EE-C509-4E36-A010-B190CDE3FC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486327-5DCC-4679-9BEB-5D5C72FF1122}"/>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6" name="Footer Placeholder 5">
            <a:extLst>
              <a:ext uri="{FF2B5EF4-FFF2-40B4-BE49-F238E27FC236}">
                <a16:creationId xmlns:a16="http://schemas.microsoft.com/office/drawing/2014/main" id="{017DCAC5-B0DC-49AE-A90B-735852B7D6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1EA6DE-1DBB-4B24-8389-6ED031C5C5CC}"/>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71726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6117-D455-4D51-B828-C61390CD9C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42B0B9-4698-4F46-88D4-6CB028879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23AAC8-F52E-4C16-892D-EADB23A56B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277646-2CAD-4B11-A69C-65BC6DFE4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2E7B95-94EA-4C60-9BDE-6135A8BA3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47B08F-A749-4E10-9332-5E0405A8C6B3}"/>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8" name="Footer Placeholder 7">
            <a:extLst>
              <a:ext uri="{FF2B5EF4-FFF2-40B4-BE49-F238E27FC236}">
                <a16:creationId xmlns:a16="http://schemas.microsoft.com/office/drawing/2014/main" id="{561D0D46-88FA-4E5E-81CC-C4B647BA1E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D81426-6FB9-4EC0-A160-0338F731E04F}"/>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420645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9930-6C84-4A58-9FA5-E11A53AC45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52FEF7-6E4B-42E0-9994-730149F9EBA8}"/>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4" name="Footer Placeholder 3">
            <a:extLst>
              <a:ext uri="{FF2B5EF4-FFF2-40B4-BE49-F238E27FC236}">
                <a16:creationId xmlns:a16="http://schemas.microsoft.com/office/drawing/2014/main" id="{A738EC62-185A-446E-B88F-2ACCD7F63D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F4D9E7-9542-4F71-9E0C-11D202EE332F}"/>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209870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41543E-7309-4B60-97A6-1208CD3CDA2B}"/>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3" name="Footer Placeholder 2">
            <a:extLst>
              <a:ext uri="{FF2B5EF4-FFF2-40B4-BE49-F238E27FC236}">
                <a16:creationId xmlns:a16="http://schemas.microsoft.com/office/drawing/2014/main" id="{C9A8EAE6-5424-421A-9946-46F5ED28E5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B82A18-B2BB-41DD-935B-E97C02D2CB26}"/>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190058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F051-4CA0-4D7B-8B9C-89B2891EE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336349-DC34-4164-995A-0D2D177803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483DF8-3A7F-4D47-B30B-D15D73B0D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283F2-354D-4FB5-ACDB-AC6492317221}"/>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6" name="Footer Placeholder 5">
            <a:extLst>
              <a:ext uri="{FF2B5EF4-FFF2-40B4-BE49-F238E27FC236}">
                <a16:creationId xmlns:a16="http://schemas.microsoft.com/office/drawing/2014/main" id="{B0459383-83A5-4B3F-ACA8-5702DD701B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03A302-BFE2-4F49-8B48-55A0FC42C582}"/>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2704681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9E0A-187D-4E10-B17C-D87C57437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F5467C-6F3A-46B0-AEE6-480D8F8425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7498C9-BBBD-4752-933A-0CBD1B68D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3BD3-414A-42A8-ACB2-148505A1AD97}"/>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6" name="Footer Placeholder 5">
            <a:extLst>
              <a:ext uri="{FF2B5EF4-FFF2-40B4-BE49-F238E27FC236}">
                <a16:creationId xmlns:a16="http://schemas.microsoft.com/office/drawing/2014/main" id="{E7755C26-CD4C-4568-9632-21F5524022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63F60A-A848-45C3-91DA-BF0126F11B94}"/>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50948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7CBF4-A94F-4740-99B6-7465C5665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FBFA9C-B01C-44E2-94CE-9DBB55C20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AF9044-2B7A-418F-ADBE-9FD8A3786F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BF342F62-86E2-426F-ACCB-C7AF912B0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40A083-19E1-4D5B-9BCE-F3F6C987B1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C4CBA-BD52-4240-9BC5-4DE4F9B645A4}" type="slidenum">
              <a:rPr lang="en-IN" smtClean="0"/>
              <a:t>‹#›</a:t>
            </a:fld>
            <a:endParaRPr lang="en-IN"/>
          </a:p>
        </p:txBody>
      </p:sp>
    </p:spTree>
    <p:extLst>
      <p:ext uri="{BB962C8B-B14F-4D97-AF65-F5344CB8AC3E}">
        <p14:creationId xmlns:p14="http://schemas.microsoft.com/office/powerpoint/2010/main" val="31697122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freepngimg.com/png/19307-thank-you-free-png-imag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www.inc.com/glenn-leibowitz/apple-ceo-tim-cook-this-is-number-1-reason-we-make-iphones-in-china-its-not-what-you-think.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DF57-53F5-4A52-A2ED-7728177B948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754EE53-35BB-43B9-AB40-8E8CF03E33E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9A4218F-0B46-40FB-B6DB-5CD2B94DD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4617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0096500" cy="3638551"/>
          </a:xfrm>
        </p:spPr>
        <p:txBody>
          <a:bodyPr>
            <a:normAutofit/>
          </a:bodyPr>
          <a:lstStyle/>
          <a:p>
            <a:r>
              <a:rPr lang="en-IN" sz="6600" b="1" i="1" u="sng" dirty="0">
                <a:effectLst/>
                <a:latin typeface="Angsana New" panose="02020603050405020304" pitchFamily="18" charset="-34"/>
                <a:ea typeface="Times New Roman" panose="02020603050405020304" pitchFamily="18" charset="0"/>
                <a:cs typeface="Angsana New" panose="02020603050405020304" pitchFamily="18" charset="-34"/>
              </a:rPr>
              <a:t>The average cost of labor in China</a:t>
            </a:r>
            <a:br>
              <a:rPr lang="en-IN" sz="1800" i="1"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2038350"/>
            <a:ext cx="10763250" cy="4443731"/>
          </a:xfrm>
        </p:spPr>
        <p:txBody>
          <a:bodyPr>
            <a:normAutofit fontScale="92500" lnSpcReduction="20000"/>
          </a:bodyPr>
          <a:lstStyle/>
          <a:p>
            <a:pPr marL="285750" indent="-285750" algn="l">
              <a:lnSpc>
                <a:spcPct val="107000"/>
              </a:lnSpc>
              <a:spcAft>
                <a:spcPts val="800"/>
              </a:spcAft>
              <a:buFont typeface="Arial" panose="020B0604020202020204" pitchFamily="34" charset="0"/>
              <a:buChar char="•"/>
            </a:pPr>
            <a:r>
              <a:rPr lang="en-IN" sz="1800" b="1" dirty="0">
                <a:latin typeface="Calibri" panose="020F0502020204030204" pitchFamily="34" charset="0"/>
                <a:ea typeface="Times New Roman" panose="02020603050405020304" pitchFamily="18" charset="0"/>
                <a:cs typeface="Times New Roman" panose="02020603050405020304" pitchFamily="18" charset="0"/>
              </a:rPr>
              <a:t>A</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bout all of those famous factories in China with millions of workers making iPhones. </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The companies that own those factories, including Foxconn, are all based in Taiwan. Of the factory-cost estimate of $237.45 from HIS Market at the time the iPhone 7 was released in late 2016</a:t>
            </a:r>
            <a:r>
              <a:rPr lang="en-IN" sz="1800" b="1" dirty="0">
                <a:latin typeface="Calibri" panose="020F0502020204030204" pitchFamily="34" charset="0"/>
                <a:ea typeface="Times New Roman" panose="02020603050405020304" pitchFamily="18" charset="0"/>
                <a:cs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all these earned by China are about $8.46, or 3.6 percent of the total. That includes a battery supplied by a Chinese company and the labor used for assembly.</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The other $228.99 goes elsewhere. The U.S. and Japan each take a roughly $68 cut, Taiwan gets about $48, and a little under $17 goes to South Korea. And we estimate that about $283 of gross profit from the retail price – about $649 for a 32GB model when the phone debuted – goes straight to Apple’s coffers.</a:t>
            </a:r>
          </a:p>
          <a:p>
            <a:pPr marL="285750" indent="-285750" algn="l">
              <a:buFont typeface="Arial" panose="020B0604020202020204" pitchFamily="34" charset="0"/>
              <a:buChar char="•"/>
            </a:pPr>
            <a:r>
              <a:rPr lang="en-US" sz="1500" b="1" i="0" dirty="0">
                <a:effectLst/>
                <a:latin typeface="arial" panose="020B0604020202020204" pitchFamily="34" charset="0"/>
              </a:rPr>
              <a:t>Minimum wages have been revised in China with effect from 01 August 2021. The per month minimum wage has increased from CN¥2,200.00 (₹ 25,215) to CN¥2320.00 (₹ 26,590) and per hour minimum wage has increased from CN¥24.00 (₹ 275) to CN¥25.30 (₹ 290).</a:t>
            </a:r>
          </a:p>
          <a:p>
            <a:pPr marL="285750" indent="-285750" algn="l">
              <a:buFont typeface="Arial" panose="020B0604020202020204" pitchFamily="34" charset="0"/>
              <a:buChar char="•"/>
            </a:pPr>
            <a:endParaRPr lang="en-US" sz="1500" b="1" i="0" dirty="0">
              <a:effectLst/>
              <a:latin typeface="arial" panose="020B0604020202020204" pitchFamily="34" charset="0"/>
            </a:endParaRPr>
          </a:p>
          <a:p>
            <a:pPr marL="285750" indent="-285750" algn="l">
              <a:buFont typeface="Arial" panose="020B0604020202020204" pitchFamily="34" charset="0"/>
              <a:buChar char="•"/>
            </a:pPr>
            <a:r>
              <a:rPr lang="en-US" sz="1500" b="1" dirty="0">
                <a:latin typeface="arial" panose="020B0604020202020204" pitchFamily="34" charset="0"/>
              </a:rPr>
              <a:t>There are over 500,000 employees estimated, who are working in all the China’s manufacturing plant.</a:t>
            </a:r>
            <a:endParaRPr lang="en-US" sz="1500" b="1" i="0" dirty="0">
              <a:effectLst/>
              <a:latin typeface="arial" panose="020B0604020202020204" pitchFamily="34" charset="0"/>
            </a:endParaRPr>
          </a:p>
          <a:p>
            <a:pPr marL="285750" indent="-285750" algn="l">
              <a:buFont typeface="Arial" panose="020B0604020202020204" pitchFamily="34" charset="0"/>
              <a:buChar char="•"/>
            </a:pPr>
            <a:endParaRPr lang="en-US" sz="1500" b="1" dirty="0">
              <a:latin typeface="arial" panose="020B0604020202020204" pitchFamily="34" charset="0"/>
            </a:endParaRPr>
          </a:p>
          <a:p>
            <a:pPr marL="285750" indent="-285750" algn="l">
              <a:buFont typeface="Arial" panose="020B0604020202020204" pitchFamily="34" charset="0"/>
              <a:buChar char="•"/>
            </a:pPr>
            <a:r>
              <a:rPr lang="en-US" sz="1500" b="1" i="0" dirty="0">
                <a:effectLst/>
                <a:latin typeface="arial" panose="020B0604020202020204" pitchFamily="34" charset="0"/>
              </a:rPr>
              <a:t>The minimum wage in India for a skilled worker is around ₹ 10,000- ₹ 12,000.</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88366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 y="0"/>
            <a:ext cx="12189714"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3"/>
            <a:ext cx="11144250" cy="4133851"/>
          </a:xfrm>
        </p:spPr>
        <p:txBody>
          <a:bodyPr>
            <a:normAutofit fontScale="90000"/>
          </a:bodyPr>
          <a:lstStyle/>
          <a:p>
            <a:r>
              <a:rPr lang="en-IN" sz="5400" b="1" i="1" u="sng" dirty="0">
                <a:latin typeface="Angsana New" panose="02020603050405020304" pitchFamily="18" charset="-34"/>
                <a:ea typeface="Times New Roman" panose="02020603050405020304" pitchFamily="18" charset="0"/>
                <a:cs typeface="Angsana New" panose="02020603050405020304" pitchFamily="18" charset="-34"/>
              </a:rPr>
              <a:t>India’s</a:t>
            </a:r>
            <a:r>
              <a:rPr lang="en-IN" sz="5400" b="1" i="1" u="sng" dirty="0">
                <a:effectLst/>
                <a:latin typeface="Angsana New" panose="02020603050405020304" pitchFamily="18" charset="-34"/>
                <a:ea typeface="Times New Roman" panose="02020603050405020304" pitchFamily="18" charset="0"/>
                <a:cs typeface="Angsana New" panose="02020603050405020304" pitchFamily="18" charset="-34"/>
              </a:rPr>
              <a:t> growth rate for exporting in Asia in comparison to China</a:t>
            </a:r>
            <a:br>
              <a:rPr lang="en-IN" sz="1800" i="1"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2152650"/>
            <a:ext cx="10744200" cy="4329432"/>
          </a:xfrm>
        </p:spPr>
        <p:txBody>
          <a:bodyPr>
            <a:normAutofit/>
          </a:bodyPr>
          <a:lstStyle/>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At the current rate, outbound shipments of India-made iPhones, mainly to Europe and the Middle East, are set to reach $2.5 billion in the 12 months through March 2023</a:t>
            </a:r>
            <a:r>
              <a:rPr lang="en-IN" sz="1800" b="1" u="sng"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Inc.’s iPhone exports from India crossed $1 billion in the five months since April, according to people familiar with the matter, signalling the South Asian nation is making progress with its bid to become a force in electronics manufacturing.</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At the current rate, outbound shipments of India-made iPhones, mainly to Europe and the Middle East, are set to reach $2.5 billion in the 12 months through March 2023, the people said. That’s almost double the $1.3 billion worth of iPhones India exported in the year through March 2022, </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While India makes up just a small fraction of iPhone output, rising exports bode well for Prime Minister Narendra Modi’s plan to make the country an alternative to China as a factory to the world. Apple, which long made most of its iPhones in China, is seeking alternatives as Xi Jinping’s administration clashes with the US government and imposes lockdowns across the country that have disrupted.</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1287071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 y="0"/>
            <a:ext cx="12189714"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1144250" cy="3838576"/>
          </a:xfrm>
        </p:spPr>
        <p:txBody>
          <a:bodyPr>
            <a:normAutofit/>
          </a:bodyPr>
          <a:lstStyle/>
          <a:p>
            <a:r>
              <a:rPr lang="en-IN" sz="5400" b="1" i="1" u="sng" dirty="0">
                <a:solidFill>
                  <a:srgbClr val="000000"/>
                </a:solidFill>
                <a:effectLst/>
                <a:latin typeface="Times New Roman" panose="02020603050405020304" pitchFamily="18" charset="0"/>
              </a:rPr>
              <a:t>Current Manufacturing Strategy</a:t>
            </a:r>
            <a:r>
              <a:rPr lang="en-IN" sz="5400" b="1" i="0" u="sng" dirty="0">
                <a:solidFill>
                  <a:srgbClr val="000000"/>
                </a:solidFill>
                <a:effectLst/>
                <a:latin typeface="Times New Roman" panose="02020603050405020304" pitchFamily="18" charset="0"/>
              </a:rPr>
              <a:t>: </a:t>
            </a:r>
            <a:r>
              <a:rPr lang="en-IN" sz="800" b="0" i="0" dirty="0">
                <a:solidFill>
                  <a:srgbClr val="000000"/>
                </a:solidFill>
                <a:effectLst/>
                <a:latin typeface="Times New Roman" panose="02020603050405020304" pitchFamily="18" charset="0"/>
              </a:rPr>
              <a: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1676399"/>
            <a:ext cx="4752975" cy="5114925"/>
          </a:xfrm>
        </p:spPr>
        <p:txBody>
          <a:bodyPr>
            <a:normAutofit/>
          </a:bodyPr>
          <a:lstStyle/>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Apple is going to move 5% of its global production for iPhone 14 to India by last October or early November 2022.</a:t>
            </a:r>
          </a:p>
          <a:p>
            <a:pPr algn="l"/>
            <a:endParaRPr lang="en-US" sz="1800" b="1" i="0" dirty="0">
              <a:solidFill>
                <a:srgbClr val="000000"/>
              </a:solidFill>
              <a:effectLst/>
              <a:latin typeface="Times New Roman" panose="02020603050405020304" pitchFamily="18" charset="0"/>
            </a:endParaRPr>
          </a:p>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By 2025, it could also make up 25% of all iPhones in India.                     (JP Morgan)</a:t>
            </a:r>
          </a:p>
          <a:p>
            <a:pPr algn="l"/>
            <a:endParaRPr lang="en-US" sz="1800" b="1" i="0" dirty="0">
              <a:solidFill>
                <a:srgbClr val="000000"/>
              </a:solidFill>
              <a:effectLst/>
              <a:latin typeface="Times New Roman" panose="02020603050405020304" pitchFamily="18" charset="0"/>
            </a:endParaRPr>
          </a:p>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Apple is saving 20% on import duty by manufacturing iPhone 14 in India.</a:t>
            </a:r>
          </a:p>
          <a:p>
            <a:pPr algn="l"/>
            <a:endParaRPr lang="en-US" sz="1800" b="1" i="0" dirty="0">
              <a:solidFill>
                <a:srgbClr val="000000"/>
              </a:solidFill>
              <a:effectLst/>
              <a:latin typeface="Times New Roman" panose="02020603050405020304" pitchFamily="18" charset="0"/>
            </a:endParaRPr>
          </a:p>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Manufacturing in India will not bring the prices of iPhone 14 down as Apple’s OEM (Original Equipment Manufacturers) pay high rates of import duty on components + 18% GST + Apple’s own profit margin.</a:t>
            </a:r>
          </a:p>
          <a:p>
            <a:pPr algn="l"/>
            <a:endParaRPr lang="en-US" sz="1800" b="1" i="0" dirty="0">
              <a:solidFill>
                <a:srgbClr val="000000"/>
              </a:solidFill>
              <a:effectLst/>
              <a:latin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pic>
        <p:nvPicPr>
          <p:cNvPr id="5" name="Picture 4">
            <a:extLst>
              <a:ext uri="{FF2B5EF4-FFF2-40B4-BE49-F238E27FC236}">
                <a16:creationId xmlns:a16="http://schemas.microsoft.com/office/drawing/2014/main" id="{A849EA2D-0544-4C62-A018-4EE7AC63A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250" y="1933576"/>
            <a:ext cx="6038850" cy="4333874"/>
          </a:xfrm>
          <a:prstGeom prst="rect">
            <a:avLst/>
          </a:prstGeom>
        </p:spPr>
      </p:pic>
    </p:spTree>
    <p:extLst>
      <p:ext uri="{BB962C8B-B14F-4D97-AF65-F5344CB8AC3E}">
        <p14:creationId xmlns:p14="http://schemas.microsoft.com/office/powerpoint/2010/main" val="122108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CD6B-FF6B-25C6-97BC-2B8EABEA7A9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5438C7A-DEEE-F0EE-073C-5991A69C0B70}"/>
              </a:ext>
            </a:extLst>
          </p:cNvPr>
          <p:cNvSpPr>
            <a:spLocks noGrp="1"/>
          </p:cNvSpPr>
          <p:nvPr>
            <p:ph idx="1"/>
          </p:nvPr>
        </p:nvSpPr>
        <p:spPr/>
        <p:txBody>
          <a:bodyPr/>
          <a:lstStyle/>
          <a:p>
            <a:pPr marL="0" indent="0">
              <a:buNone/>
            </a:pPr>
            <a:r>
              <a:rPr lang="en-IN" dirty="0"/>
              <a:t>  </a:t>
            </a:r>
          </a:p>
        </p:txBody>
      </p:sp>
      <p:pic>
        <p:nvPicPr>
          <p:cNvPr id="4" name="Picture 3">
            <a:extLst>
              <a:ext uri="{FF2B5EF4-FFF2-40B4-BE49-F238E27FC236}">
                <a16:creationId xmlns:a16="http://schemas.microsoft.com/office/drawing/2014/main" id="{56F3084E-D050-D8E0-9909-5AC5B53C6A51}"/>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138EEFFD-431B-C735-B9D1-CB72DE68FA0B}"/>
              </a:ext>
            </a:extLst>
          </p:cNvPr>
          <p:cNvSpPr txBox="1"/>
          <p:nvPr/>
        </p:nvSpPr>
        <p:spPr>
          <a:xfrm>
            <a:off x="634482" y="609599"/>
            <a:ext cx="11081268" cy="1569660"/>
          </a:xfrm>
          <a:prstGeom prst="rect">
            <a:avLst/>
          </a:prstGeom>
          <a:noFill/>
        </p:spPr>
        <p:txBody>
          <a:bodyPr wrap="square">
            <a:spAutoFit/>
          </a:bodyPr>
          <a:lstStyle/>
          <a:p>
            <a:pPr algn="ctr"/>
            <a:r>
              <a:rPr lang="en-IN" sz="4800" b="1" i="1" u="sng" dirty="0">
                <a:solidFill>
                  <a:srgbClr val="000000"/>
                </a:solidFill>
                <a:effectLst/>
                <a:latin typeface="Times New Roman" panose="02020603050405020304" pitchFamily="18" charset="0"/>
              </a:rPr>
              <a:t>Reason To Shift Production From China To India</a:t>
            </a:r>
            <a:endParaRPr lang="en-IN" sz="4800" dirty="0"/>
          </a:p>
        </p:txBody>
      </p:sp>
      <p:sp>
        <p:nvSpPr>
          <p:cNvPr id="7" name="Subtitle 2">
            <a:extLst>
              <a:ext uri="{FF2B5EF4-FFF2-40B4-BE49-F238E27FC236}">
                <a16:creationId xmlns:a16="http://schemas.microsoft.com/office/drawing/2014/main" id="{0955D753-9AEF-26D9-847B-C5FED062B260}"/>
              </a:ext>
            </a:extLst>
          </p:cNvPr>
          <p:cNvSpPr txBox="1">
            <a:spLocks/>
          </p:cNvSpPr>
          <p:nvPr/>
        </p:nvSpPr>
        <p:spPr>
          <a:xfrm>
            <a:off x="634482" y="2788858"/>
            <a:ext cx="11159412" cy="39561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i="0" dirty="0">
                <a:solidFill>
                  <a:srgbClr val="000000"/>
                </a:solidFill>
                <a:effectLst/>
                <a:latin typeface="Roboto" panose="02000000000000000000" pitchFamily="2" charset="0"/>
              </a:rPr>
              <a:t>Being overly dependent on </a:t>
            </a:r>
            <a:r>
              <a:rPr lang="en-US" sz="1800" b="1" i="1" dirty="0">
                <a:solidFill>
                  <a:srgbClr val="000000"/>
                </a:solidFill>
                <a:effectLst/>
                <a:latin typeface="Roboto" panose="02000000000000000000" pitchFamily="2" charset="0"/>
              </a:rPr>
              <a:t>any</a:t>
            </a:r>
            <a:r>
              <a:rPr lang="en-US" sz="1800" b="1" i="0" dirty="0">
                <a:solidFill>
                  <a:srgbClr val="000000"/>
                </a:solidFill>
                <a:effectLst/>
                <a:latin typeface="Roboto" panose="02000000000000000000" pitchFamily="2" charset="0"/>
              </a:rPr>
              <a:t> one country is a strategic risk.</a:t>
            </a:r>
          </a:p>
          <a:p>
            <a:pPr marL="0" indent="0">
              <a:buNone/>
            </a:pPr>
            <a:endParaRPr lang="en-US" sz="1800" b="1" i="0" dirty="0">
              <a:solidFill>
                <a:srgbClr val="000000"/>
              </a:solidFill>
              <a:effectLst/>
              <a:latin typeface="Roboto" panose="02000000000000000000" pitchFamily="2" charset="0"/>
            </a:endParaRPr>
          </a:p>
          <a:p>
            <a:r>
              <a:rPr lang="en-US" sz="1800" b="1" dirty="0">
                <a:solidFill>
                  <a:srgbClr val="000000"/>
                </a:solidFill>
                <a:latin typeface="Roboto" panose="02000000000000000000" pitchFamily="2" charset="0"/>
              </a:rPr>
              <a:t>T</a:t>
            </a:r>
            <a:r>
              <a:rPr lang="en-US" sz="1800" b="1" i="0" dirty="0">
                <a:solidFill>
                  <a:srgbClr val="000000"/>
                </a:solidFill>
                <a:effectLst/>
                <a:latin typeface="Roboto" panose="02000000000000000000" pitchFamily="2" charset="0"/>
              </a:rPr>
              <a:t>he COVID-19 pandemic originated in China and had a massive impact on manufacturing capacity</a:t>
            </a:r>
            <a:r>
              <a:rPr lang="en-US" sz="1800" b="0" i="0" dirty="0">
                <a:solidFill>
                  <a:srgbClr val="000000"/>
                </a:solidFill>
                <a:effectLst/>
                <a:latin typeface="Roboto" panose="02000000000000000000" pitchFamily="2" charset="0"/>
              </a:rPr>
              <a:t>.</a:t>
            </a:r>
          </a:p>
          <a:p>
            <a:pPr marL="0" indent="0">
              <a:buNone/>
            </a:pPr>
            <a:endParaRPr lang="en-US" sz="1800" b="0" i="0" dirty="0">
              <a:solidFill>
                <a:srgbClr val="000000"/>
              </a:solidFill>
              <a:effectLst/>
              <a:latin typeface="Roboto" panose="02000000000000000000" pitchFamily="2" charset="0"/>
            </a:endParaRPr>
          </a:p>
          <a:p>
            <a:r>
              <a:rPr lang="en-US" sz="1800" b="1" dirty="0">
                <a:solidFill>
                  <a:srgbClr val="000000"/>
                </a:solidFill>
                <a:latin typeface="Roboto" panose="02000000000000000000" pitchFamily="2" charset="0"/>
              </a:rPr>
              <a:t>T</a:t>
            </a:r>
            <a:r>
              <a:rPr lang="en-US" sz="1800" b="1" i="0" dirty="0">
                <a:solidFill>
                  <a:srgbClr val="000000"/>
                </a:solidFill>
                <a:effectLst/>
                <a:latin typeface="Roboto" panose="02000000000000000000" pitchFamily="2" charset="0"/>
              </a:rPr>
              <a:t>he relationship between the US and China has often been fraught. The continued tensions mean that there is always a risk of disruptions to trade between the two countries.</a:t>
            </a:r>
          </a:p>
          <a:p>
            <a:pPr marL="0" indent="0">
              <a:buNone/>
            </a:pPr>
            <a:endParaRPr lang="en-US" sz="1800" b="1" i="0" dirty="0">
              <a:solidFill>
                <a:srgbClr val="000000"/>
              </a:solidFill>
              <a:effectLst/>
              <a:latin typeface="Roboto" panose="02000000000000000000" pitchFamily="2" charset="0"/>
            </a:endParaRPr>
          </a:p>
          <a:p>
            <a:r>
              <a:rPr lang="en-US" sz="1800" b="0" i="0" dirty="0">
                <a:solidFill>
                  <a:srgbClr val="000000"/>
                </a:solidFill>
                <a:effectLst/>
                <a:latin typeface="Roboto" panose="02000000000000000000" pitchFamily="2" charset="0"/>
              </a:rPr>
              <a:t> </a:t>
            </a:r>
            <a:r>
              <a:rPr lang="en-US" sz="1800" b="1" dirty="0">
                <a:solidFill>
                  <a:srgbClr val="000000"/>
                </a:solidFill>
                <a:latin typeface="Roboto" panose="02000000000000000000" pitchFamily="2" charset="0"/>
              </a:rPr>
              <a:t>I</a:t>
            </a:r>
            <a:r>
              <a:rPr lang="en-US" sz="1800" b="1" i="0" dirty="0">
                <a:solidFill>
                  <a:srgbClr val="000000"/>
                </a:solidFill>
                <a:effectLst/>
                <a:latin typeface="Roboto" panose="02000000000000000000" pitchFamily="2" charset="0"/>
              </a:rPr>
              <a:t>t is increasingly damaging to Apple’s reputation to be so closely associated with a country that has a worsening human rights record.</a:t>
            </a:r>
          </a:p>
          <a:p>
            <a:pPr marL="0" indent="0">
              <a:buNone/>
            </a:pPr>
            <a:endParaRPr lang="en-US" sz="1800" b="1" i="0" dirty="0">
              <a:solidFill>
                <a:srgbClr val="000000"/>
              </a:solidFill>
              <a:effectLst/>
              <a:latin typeface="Roboto" panose="02000000000000000000" pitchFamily="2" charset="0"/>
            </a:endParaRPr>
          </a:p>
          <a:p>
            <a:r>
              <a:rPr lang="en-US" sz="1800" b="1" dirty="0">
                <a:solidFill>
                  <a:srgbClr val="000000"/>
                </a:solidFill>
                <a:latin typeface="Roboto" panose="02000000000000000000" pitchFamily="2" charset="0"/>
              </a:rPr>
              <a:t>Also, the increasing demand for iPhones will not be able to get completed by just manufacturing in China, as the demand is increasing year by year.</a:t>
            </a:r>
            <a:endParaRPr lang="en-US" sz="1800" b="1" dirty="0">
              <a:solidFill>
                <a:srgbClr val="000000"/>
              </a:solidFill>
              <a:latin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65334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CD6B-FF6B-25C6-97BC-2B8EABEA7A9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5438C7A-DEEE-F0EE-073C-5991A69C0B70}"/>
              </a:ext>
            </a:extLst>
          </p:cNvPr>
          <p:cNvSpPr>
            <a:spLocks noGrp="1"/>
          </p:cNvSpPr>
          <p:nvPr>
            <p:ph idx="1"/>
          </p:nvPr>
        </p:nvSpPr>
        <p:spPr/>
        <p:txBody>
          <a:bodyPr/>
          <a:lstStyle/>
          <a:p>
            <a:pPr marL="0" indent="0">
              <a:buNone/>
            </a:pPr>
            <a:r>
              <a:rPr lang="en-IN" dirty="0"/>
              <a:t>  </a:t>
            </a:r>
          </a:p>
        </p:txBody>
      </p:sp>
      <p:pic>
        <p:nvPicPr>
          <p:cNvPr id="4" name="Picture 3">
            <a:extLst>
              <a:ext uri="{FF2B5EF4-FFF2-40B4-BE49-F238E27FC236}">
                <a16:creationId xmlns:a16="http://schemas.microsoft.com/office/drawing/2014/main" id="{56F3084E-D050-D8E0-9909-5AC5B53C6A51}"/>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138EEFFD-431B-C735-B9D1-CB72DE68FA0B}"/>
              </a:ext>
            </a:extLst>
          </p:cNvPr>
          <p:cNvSpPr txBox="1"/>
          <p:nvPr/>
        </p:nvSpPr>
        <p:spPr>
          <a:xfrm>
            <a:off x="-344650" y="451216"/>
            <a:ext cx="13470099" cy="1015663"/>
          </a:xfrm>
          <a:prstGeom prst="rect">
            <a:avLst/>
          </a:prstGeom>
          <a:noFill/>
        </p:spPr>
        <p:txBody>
          <a:bodyPr wrap="square">
            <a:spAutoFit/>
          </a:bodyPr>
          <a:lstStyle/>
          <a:p>
            <a:pPr algn="ctr"/>
            <a:r>
              <a:rPr lang="en-US" sz="6000" b="1" u="sng" dirty="0">
                <a:latin typeface="Angsana New" panose="02020603050405020304" pitchFamily="18" charset="-34"/>
                <a:cs typeface="Angsana New" panose="02020603050405020304" pitchFamily="18" charset="-34"/>
              </a:rPr>
              <a:t>Challenge faced by the Industry in China </a:t>
            </a:r>
            <a:r>
              <a:rPr lang="en-US" sz="3200" b="1" u="sng" dirty="0">
                <a:latin typeface="Angsana New" panose="02020603050405020304" pitchFamily="18" charset="-34"/>
                <a:cs typeface="Angsana New" panose="02020603050405020304" pitchFamily="18" charset="-34"/>
              </a:rPr>
              <a:t>(Pestle Analysis)</a:t>
            </a:r>
            <a:endParaRPr lang="en-IN" sz="3200" b="1" u="sng" dirty="0">
              <a:latin typeface="Angsana New" panose="02020603050405020304" pitchFamily="18" charset="-34"/>
              <a:cs typeface="Angsana New" panose="02020603050405020304" pitchFamily="18" charset="-34"/>
            </a:endParaRPr>
          </a:p>
        </p:txBody>
      </p:sp>
      <p:sp>
        <p:nvSpPr>
          <p:cNvPr id="7" name="Subtitle 2">
            <a:extLst>
              <a:ext uri="{FF2B5EF4-FFF2-40B4-BE49-F238E27FC236}">
                <a16:creationId xmlns:a16="http://schemas.microsoft.com/office/drawing/2014/main" id="{0955D753-9AEF-26D9-847B-C5FED062B260}"/>
              </a:ext>
            </a:extLst>
          </p:cNvPr>
          <p:cNvSpPr txBox="1">
            <a:spLocks/>
          </p:cNvSpPr>
          <p:nvPr/>
        </p:nvSpPr>
        <p:spPr>
          <a:xfrm>
            <a:off x="634482" y="1685070"/>
            <a:ext cx="11159412" cy="50599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Calibri" panose="020F0502020204030204" pitchFamily="34" charset="0"/>
                <a:ea typeface="Times New Roman" panose="02020603050405020304" pitchFamily="18" charset="0"/>
                <a:cs typeface="Times New Roman" panose="02020603050405020304" pitchFamily="18" charset="0"/>
              </a:rPr>
              <a:t>Political:-. A major political issue is the alarming trade war between the US and China that may impact Apple’s sales revenue and market share in China and thus it creates a risk for the company’s potential growth. So if the US tariffs will increase on Chinese imports into the US then the Chinese government will also impose heavy taxes on Apple products.</a:t>
            </a:r>
          </a:p>
          <a:p>
            <a:pPr marL="0" indent="0">
              <a:buNone/>
            </a:pPr>
            <a:r>
              <a:rPr lang="en-US" sz="1800" b="1" dirty="0">
                <a:latin typeface="Calibri" panose="020F0502020204030204" pitchFamily="34" charset="0"/>
                <a:ea typeface="Times New Roman" panose="02020603050405020304" pitchFamily="18" charset="0"/>
                <a:cs typeface="Times New Roman" panose="02020603050405020304" pitchFamily="18" charset="0"/>
              </a:rPr>
              <a:t> </a:t>
            </a:r>
          </a:p>
          <a:p>
            <a:r>
              <a:rPr lang="en-US" sz="1800" b="1" dirty="0">
                <a:latin typeface="Calibri" panose="020F0502020204030204" pitchFamily="34" charset="0"/>
                <a:ea typeface="Times New Roman" panose="02020603050405020304" pitchFamily="18" charset="0"/>
                <a:cs typeface="Times New Roman" panose="02020603050405020304" pitchFamily="18" charset="0"/>
              </a:rPr>
              <a:t>Economics:- A strong US dollar could increase exchange rates, which makes it more costly for Apple to trade in many of the principal markets like Europe and China. Also due to pandemics across the world, the economies have suffered and there have been job losses across the world. Given the high price point of Apple products, this would always be an important factor.</a:t>
            </a:r>
          </a:p>
          <a:p>
            <a:pPr marL="0" indent="0">
              <a:buNone/>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latin typeface="Calibri" panose="020F0502020204030204" pitchFamily="34" charset="0"/>
                <a:ea typeface="Times New Roman" panose="02020603050405020304" pitchFamily="18" charset="0"/>
                <a:cs typeface="Times New Roman" panose="02020603050405020304" pitchFamily="18" charset="0"/>
              </a:rPr>
              <a:t>Social:- There is a social threat that Apple faces of opposition against its business operations. Because of the rising challenges in business disciplines, like some external repair services, Anti-Apple sentiments are arising. China’s consumers are increasingly favoring their domestic brands after the U.S. stepped up its action against Huawei, the paper said. The article cited a few anecdotes where people switched to Huawei smartphones from their beloved iPhones to show their support for the country and Chinese brands. CNBC news</a:t>
            </a:r>
          </a:p>
          <a:p>
            <a:pPr marL="0" indent="0">
              <a:buNone/>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latin typeface="Calibri" panose="020F0502020204030204" pitchFamily="34" charset="0"/>
                <a:ea typeface="Times New Roman" panose="02020603050405020304" pitchFamily="18" charset="0"/>
                <a:cs typeface="Times New Roman" panose="02020603050405020304" pitchFamily="18" charset="0"/>
              </a:rPr>
              <a:t>Technology:- To analyze business opportunities and threats current technologies and technological advancements are assessed. One of the important factors is increasing technological integration in business which presents a growth opportunity for Apple by extending its technology services to more customers and institutions. </a:t>
            </a:r>
          </a:p>
          <a:p>
            <a:pPr marL="0" indent="0">
              <a:buNone/>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latin typeface="Calibri" panose="020F0502020204030204" pitchFamily="34" charset="0"/>
                <a:ea typeface="Times New Roman" panose="02020603050405020304" pitchFamily="18" charset="0"/>
                <a:cs typeface="Times New Roman" panose="02020603050405020304" pitchFamily="18" charset="0"/>
              </a:rPr>
              <a:t>Environment:- This aspect highlights environmental trends and their consequences on the business. Apple manufactures the majority of its products in China where environmental side effects are a great concern and can influence manufacturing costs and regulations shortly.</a:t>
            </a: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291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008E-4E90-6DF2-DED1-680A4FB1E46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C9B87907-5AB8-AAD9-C9A0-FC673F148C64}"/>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97D0965A-6D7E-BDE7-58ED-E82BABE19212}"/>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0E56EE0-3CBF-4217-78B7-320D72B93A1A}"/>
              </a:ext>
            </a:extLst>
          </p:cNvPr>
          <p:cNvSpPr txBox="1"/>
          <p:nvPr/>
        </p:nvSpPr>
        <p:spPr>
          <a:xfrm>
            <a:off x="3752655" y="0"/>
            <a:ext cx="4686689" cy="830997"/>
          </a:xfrm>
          <a:prstGeom prst="rect">
            <a:avLst/>
          </a:prstGeom>
          <a:noFill/>
        </p:spPr>
        <p:txBody>
          <a:bodyPr wrap="square">
            <a:spAutoFit/>
          </a:bodyPr>
          <a:lstStyle/>
          <a:p>
            <a:r>
              <a:rPr lang="en-IN" sz="4800" b="1" u="sng" dirty="0">
                <a:solidFill>
                  <a:srgbClr val="000000"/>
                </a:solidFill>
                <a:latin typeface="Times New Roman" panose="02020603050405020304" pitchFamily="18" charset="0"/>
                <a:ea typeface="+mj-ea"/>
                <a:cs typeface="+mj-cs"/>
              </a:rPr>
              <a:t>CONCLUSION</a:t>
            </a:r>
            <a:endParaRPr lang="en-IN" sz="4800" dirty="0"/>
          </a:p>
        </p:txBody>
      </p:sp>
      <p:sp>
        <p:nvSpPr>
          <p:cNvPr id="8" name="Subtitle 2">
            <a:extLst>
              <a:ext uri="{FF2B5EF4-FFF2-40B4-BE49-F238E27FC236}">
                <a16:creationId xmlns:a16="http://schemas.microsoft.com/office/drawing/2014/main" id="{F692FA88-05AF-7D1C-2BDB-D27D2391D7DC}"/>
              </a:ext>
            </a:extLst>
          </p:cNvPr>
          <p:cNvSpPr txBox="1">
            <a:spLocks/>
          </p:cNvSpPr>
          <p:nvPr/>
        </p:nvSpPr>
        <p:spPr>
          <a:xfrm>
            <a:off x="634482" y="1186002"/>
            <a:ext cx="11159412" cy="5114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iPhone is leading the premium smartphone segment by 45% in India which is going to grow as the GDP per capita of India will grow in the coming years.</a:t>
            </a: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In 2022, the premium segment was the highest-growing segment in India with 94% YoY growth.</a:t>
            </a: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iPhone capturing 7% smartphone market in India which is going to grow up to 10% by 2023.</a:t>
            </a: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By 2025, 25% of all iPhone manufacturing in the world will be from India which will make it more accessible to buy.</a:t>
            </a:r>
          </a:p>
          <a:p>
            <a:pPr>
              <a:lnSpc>
                <a:spcPct val="107000"/>
              </a:lnSpc>
              <a:spcAft>
                <a:spcPts val="800"/>
              </a:spcAft>
            </a:pPr>
            <a:r>
              <a:rPr lang="en-US" sz="1700" b="1" i="0" dirty="0">
                <a:solidFill>
                  <a:srgbClr val="202124"/>
                </a:solidFill>
                <a:effectLst/>
                <a:latin typeface="arial" panose="020B0604020202020204" pitchFamily="34" charset="0"/>
              </a:rPr>
              <a:t>India’s GDP per capita for 2021 was $2,277,  17.81% as compared to the increase from 2020.</a:t>
            </a:r>
          </a:p>
          <a:p>
            <a:pPr>
              <a:lnSpc>
                <a:spcPct val="107000"/>
              </a:lnSpc>
              <a:spcAft>
                <a:spcPts val="800"/>
              </a:spcAft>
            </a:pPr>
            <a:r>
              <a:rPr lang="en-US" sz="1700" b="1" dirty="0">
                <a:solidFill>
                  <a:srgbClr val="202124"/>
                </a:solidFill>
                <a:latin typeface="arial" panose="020B0604020202020204" pitchFamily="34" charset="0"/>
                <a:ea typeface="Times New Roman" panose="02020603050405020304" pitchFamily="18" charset="0"/>
                <a:cs typeface="Times New Roman" panose="02020603050405020304" pitchFamily="18" charset="0"/>
              </a:rPr>
              <a:t>Increase in demand and increase in manufacturing will lead to an increase in the availability of iPhones in the market. The increase in the GDP per capita of India will make it easier to buy premium segment iPhones. And because there will be no drop in the prices of upcoming iPhones the major profit will still be taken by Apple which will make it more profitable in the coming years.</a:t>
            </a:r>
            <a:endParaRPr lang="en-IN" sz="17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55647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8E8C-BE2A-A268-3DAD-9996AA9AAF0D}"/>
              </a:ext>
            </a:extLst>
          </p:cNvPr>
          <p:cNvSpPr>
            <a:spLocks noGrp="1"/>
          </p:cNvSpPr>
          <p:nvPr>
            <p:ph type="title"/>
          </p:nvPr>
        </p:nvSpPr>
        <p:spPr/>
        <p:txBody>
          <a:bodyPr/>
          <a:lstStyle/>
          <a:p>
            <a:r>
              <a:rPr lang="en-IN" dirty="0"/>
              <a:t>    </a:t>
            </a:r>
            <a:br>
              <a:rPr lang="en-IN" dirty="0"/>
            </a:br>
            <a:r>
              <a:rPr lang="en-IN" dirty="0"/>
              <a:t> </a:t>
            </a:r>
          </a:p>
        </p:txBody>
      </p:sp>
      <p:sp>
        <p:nvSpPr>
          <p:cNvPr id="3" name="Content Placeholder 2">
            <a:extLst>
              <a:ext uri="{FF2B5EF4-FFF2-40B4-BE49-F238E27FC236}">
                <a16:creationId xmlns:a16="http://schemas.microsoft.com/office/drawing/2014/main" id="{21E9E976-5D38-EE3C-09FC-5C9AC2C2F0CB}"/>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AC2C6350-4BAF-AFAE-4746-420C7A5C0EA7}"/>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8F595C45-1D31-6C07-25A1-3D1E2D495DB2}"/>
              </a:ext>
            </a:extLst>
          </p:cNvPr>
          <p:cNvSpPr txBox="1"/>
          <p:nvPr/>
        </p:nvSpPr>
        <p:spPr>
          <a:xfrm>
            <a:off x="3910693" y="75669"/>
            <a:ext cx="4370614" cy="830997"/>
          </a:xfrm>
          <a:prstGeom prst="rect">
            <a:avLst/>
          </a:prstGeom>
          <a:noFill/>
        </p:spPr>
        <p:txBody>
          <a:bodyPr wrap="square">
            <a:spAutoFit/>
          </a:bodyPr>
          <a:lstStyle/>
          <a:p>
            <a:r>
              <a:rPr lang="en-IN" sz="4800" b="1" u="sng" dirty="0">
                <a:solidFill>
                  <a:srgbClr val="000000"/>
                </a:solidFill>
                <a:latin typeface="Times New Roman" panose="02020603050405020304" pitchFamily="18" charset="0"/>
                <a:ea typeface="+mj-ea"/>
                <a:cs typeface="+mj-cs"/>
              </a:rPr>
              <a:t>CONCLUSION</a:t>
            </a:r>
            <a:endParaRPr lang="en-IN" sz="4800" b="1" u="sng" dirty="0"/>
          </a:p>
        </p:txBody>
      </p:sp>
      <p:pic>
        <p:nvPicPr>
          <p:cNvPr id="16" name="Picture 15">
            <a:extLst>
              <a:ext uri="{FF2B5EF4-FFF2-40B4-BE49-F238E27FC236}">
                <a16:creationId xmlns:a16="http://schemas.microsoft.com/office/drawing/2014/main" id="{37201F4E-98D6-B34C-FC9E-0E669FB06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80" y="1144588"/>
            <a:ext cx="5918720" cy="4351338"/>
          </a:xfrm>
          <a:prstGeom prst="rect">
            <a:avLst/>
          </a:prstGeom>
        </p:spPr>
      </p:pic>
      <p:pic>
        <p:nvPicPr>
          <p:cNvPr id="18" name="Picture 17">
            <a:extLst>
              <a:ext uri="{FF2B5EF4-FFF2-40B4-BE49-F238E27FC236}">
                <a16:creationId xmlns:a16="http://schemas.microsoft.com/office/drawing/2014/main" id="{54E15CC6-4CAF-76B9-FD34-C75C9B8ED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834" y="1144589"/>
            <a:ext cx="5837426" cy="4351338"/>
          </a:xfrm>
          <a:prstGeom prst="rect">
            <a:avLst/>
          </a:prstGeom>
        </p:spPr>
      </p:pic>
      <p:sp>
        <p:nvSpPr>
          <p:cNvPr id="19" name="TextBox 18">
            <a:extLst>
              <a:ext uri="{FF2B5EF4-FFF2-40B4-BE49-F238E27FC236}">
                <a16:creationId xmlns:a16="http://schemas.microsoft.com/office/drawing/2014/main" id="{E04AFACE-267D-3276-B43A-5CCCBB372E23}"/>
              </a:ext>
            </a:extLst>
          </p:cNvPr>
          <p:cNvSpPr txBox="1"/>
          <p:nvPr/>
        </p:nvSpPr>
        <p:spPr>
          <a:xfrm>
            <a:off x="838200" y="1218479"/>
            <a:ext cx="4825481" cy="400110"/>
          </a:xfrm>
          <a:prstGeom prst="rect">
            <a:avLst/>
          </a:prstGeom>
          <a:noFill/>
        </p:spPr>
        <p:txBody>
          <a:bodyPr wrap="square" rtlCol="0">
            <a:spAutoFit/>
          </a:bodyPr>
          <a:lstStyle/>
          <a:p>
            <a:r>
              <a:rPr lang="en-IN" sz="2000" b="1" dirty="0">
                <a:solidFill>
                  <a:schemeClr val="accent5">
                    <a:lumMod val="50000"/>
                  </a:schemeClr>
                </a:solidFill>
              </a:rPr>
              <a:t>Yearly Growth of GDP per capita of India</a:t>
            </a:r>
          </a:p>
        </p:txBody>
      </p:sp>
    </p:spTree>
    <p:extLst>
      <p:ext uri="{BB962C8B-B14F-4D97-AF65-F5344CB8AC3E}">
        <p14:creationId xmlns:p14="http://schemas.microsoft.com/office/powerpoint/2010/main" val="363545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7130F-D98D-4A36-A117-A6CB51AD6E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8038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7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1524000" y="457518"/>
            <a:ext cx="9144000" cy="1342707"/>
          </a:xfrm>
        </p:spPr>
        <p:txBody>
          <a:bodyPr>
            <a:normAutofit/>
          </a:bodyPr>
          <a:lstStyle/>
          <a:p>
            <a:r>
              <a:rPr lang="en-US" sz="8000" b="1" i="1" u="sng" dirty="0">
                <a:latin typeface="Algerian" panose="04020705040A02060702" pitchFamily="82" charset="0"/>
              </a:rPr>
              <a:t>Outline</a:t>
            </a:r>
            <a:endParaRPr lang="en-IN" sz="8000" i="1"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2038351"/>
            <a:ext cx="8705850" cy="4443730"/>
          </a:xfrm>
        </p:spPr>
        <p:txBody>
          <a:bodyPr>
            <a:normAutofit fontScale="40000" lnSpcReduction="20000"/>
          </a:bodyPr>
          <a:lstStyle/>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Introduction Of Apple</a:t>
            </a:r>
          </a:p>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Market Share / Business Insights</a:t>
            </a:r>
          </a:p>
          <a:p>
            <a:pPr marL="457200" indent="-457200" algn="l">
              <a:buFont typeface="+mj-lt"/>
              <a:buAutoNum type="arabicPeriod"/>
            </a:pPr>
            <a:r>
              <a:rPr lang="en-IN" sz="6000" b="1" dirty="0">
                <a:effectLst/>
                <a:latin typeface="Angsana New" panose="02020603050405020304" pitchFamily="18" charset="-34"/>
                <a:ea typeface="Times New Roman" panose="02020603050405020304" pitchFamily="18" charset="0"/>
                <a:cs typeface="Angsana New" panose="02020603050405020304" pitchFamily="18" charset="-34"/>
              </a:rPr>
              <a:t>Exporting and offshore assembly cost</a:t>
            </a:r>
          </a:p>
          <a:p>
            <a:pPr marL="457200" indent="-457200" algn="l">
              <a:buFont typeface="+mj-lt"/>
              <a:buAutoNum type="arabicPeriod"/>
            </a:pPr>
            <a:r>
              <a:rPr lang="en-IN" sz="5800" b="1" dirty="0">
                <a:effectLst/>
                <a:latin typeface="Angsana New" panose="02020603050405020304" pitchFamily="18" charset="-34"/>
                <a:ea typeface="Times New Roman" panose="02020603050405020304" pitchFamily="18" charset="0"/>
                <a:cs typeface="Angsana New" panose="02020603050405020304" pitchFamily="18" charset="-34"/>
              </a:rPr>
              <a:t>China Established infrastructure cost</a:t>
            </a:r>
          </a:p>
          <a:p>
            <a:pPr marL="457200" indent="-457200" algn="l">
              <a:buFont typeface="+mj-lt"/>
              <a:buAutoNum type="arabicPeriod"/>
            </a:pPr>
            <a:r>
              <a:rPr lang="en-IN" sz="6000" b="1" dirty="0">
                <a:effectLst/>
                <a:latin typeface="Angsana New" panose="02020603050405020304" pitchFamily="18" charset="-34"/>
                <a:ea typeface="Times New Roman" panose="02020603050405020304" pitchFamily="18" charset="0"/>
                <a:cs typeface="Angsana New" panose="02020603050405020304" pitchFamily="18" charset="-34"/>
              </a:rPr>
              <a:t>The average cost of labor in China</a:t>
            </a:r>
          </a:p>
          <a:p>
            <a:pPr marL="457200" indent="-457200" algn="l">
              <a:buFont typeface="+mj-lt"/>
              <a:buAutoNum type="arabicPeriod"/>
            </a:pPr>
            <a:r>
              <a:rPr lang="en-IN" sz="6000" b="1" dirty="0">
                <a:latin typeface="Angsana New" panose="02020603050405020304" pitchFamily="18" charset="-34"/>
                <a:ea typeface="Times New Roman" panose="02020603050405020304" pitchFamily="18" charset="0"/>
                <a:cs typeface="Angsana New" panose="02020603050405020304" pitchFamily="18" charset="-34"/>
              </a:rPr>
              <a:t>India’s</a:t>
            </a:r>
            <a:r>
              <a:rPr lang="en-IN" sz="6000" b="1" dirty="0">
                <a:effectLst/>
                <a:latin typeface="Angsana New" panose="02020603050405020304" pitchFamily="18" charset="-34"/>
                <a:ea typeface="Times New Roman" panose="02020603050405020304" pitchFamily="18" charset="0"/>
                <a:cs typeface="Angsana New" panose="02020603050405020304" pitchFamily="18" charset="-34"/>
              </a:rPr>
              <a:t> growth rate for exporting in Asia in comparison to China</a:t>
            </a:r>
          </a:p>
          <a:p>
            <a:pPr marL="457200" indent="-457200" algn="l">
              <a:buFont typeface="+mj-lt"/>
              <a:buAutoNum type="arabicPeriod"/>
            </a:pPr>
            <a:r>
              <a:rPr lang="en-IN" sz="4000" b="1" i="0" dirty="0">
                <a:solidFill>
                  <a:srgbClr val="000000"/>
                </a:solidFill>
                <a:effectLst/>
                <a:latin typeface="Times New Roman" panose="02020603050405020304" pitchFamily="18" charset="0"/>
              </a:rPr>
              <a:t>Current Manufacturing Strategy</a:t>
            </a:r>
          </a:p>
          <a:p>
            <a:pPr marL="457200" indent="-457200" algn="l">
              <a:buFont typeface="+mj-lt"/>
              <a:buAutoNum type="arabicPeriod"/>
            </a:pPr>
            <a:r>
              <a:rPr lang="en-US" sz="6200" b="1" dirty="0">
                <a:latin typeface="AngsanaUPC" panose="020B0502040204020203" pitchFamily="18" charset="-34"/>
                <a:cs typeface="AngsanaUPC" panose="020B0502040204020203" pitchFamily="18" charset="-34"/>
              </a:rPr>
              <a:t>Income and globally sales representation</a:t>
            </a:r>
            <a:endParaRPr lang="en-IN" sz="6200" b="1" i="0" dirty="0">
              <a:solidFill>
                <a:srgbClr val="000000"/>
              </a:solidFill>
              <a:effectLst/>
              <a:latin typeface="Times New Roman" panose="02020603050405020304" pitchFamily="18" charset="0"/>
            </a:endParaRPr>
          </a:p>
          <a:p>
            <a:pPr marL="457200" indent="-457200" algn="l">
              <a:buFont typeface="+mj-lt"/>
              <a:buAutoNum type="arabicPeriod"/>
            </a:pPr>
            <a:r>
              <a:rPr lang="en-IN" sz="4000" b="1" i="0" dirty="0">
                <a:solidFill>
                  <a:srgbClr val="000000"/>
                </a:solidFill>
                <a:effectLst/>
                <a:latin typeface="Times New Roman" panose="02020603050405020304" pitchFamily="18" charset="0"/>
              </a:rPr>
              <a:t>Reasons to shift production from China to India</a:t>
            </a:r>
          </a:p>
          <a:p>
            <a:pPr marL="457200" indent="-457200" algn="l">
              <a:buFont typeface="+mj-lt"/>
              <a:buAutoNum type="arabicPeriod"/>
            </a:pPr>
            <a:r>
              <a:rPr lang="en-IN" sz="4000" b="1" i="0" dirty="0">
                <a:solidFill>
                  <a:srgbClr val="000000"/>
                </a:solidFill>
                <a:effectLst/>
                <a:latin typeface="Times New Roman" panose="02020603050405020304" pitchFamily="18" charset="0"/>
              </a:rPr>
              <a:t>Challenges faced by the Industry in China</a:t>
            </a:r>
          </a:p>
          <a:p>
            <a:pPr marL="457200" indent="-457200" algn="l">
              <a:buFont typeface="+mj-lt"/>
              <a:buAutoNum type="arabicPeriod"/>
            </a:pPr>
            <a:r>
              <a:rPr lang="en-IN" sz="4000" b="1" i="0" dirty="0">
                <a:solidFill>
                  <a:srgbClr val="000000"/>
                </a:solidFill>
                <a:effectLst/>
                <a:latin typeface="Times New Roman" panose="02020603050405020304" pitchFamily="18" charset="0"/>
              </a:rPr>
              <a:t>Conclusion</a:t>
            </a:r>
          </a:p>
          <a:p>
            <a:pPr marL="457200" indent="-457200" algn="l">
              <a:buFont typeface="+mj-lt"/>
              <a:buAutoNum type="arabicPeriod"/>
            </a:pPr>
            <a:r>
              <a:rPr lang="en-US" sz="6000" b="1">
                <a:latin typeface="AngsanaUPC" panose="020B0502040204020203" pitchFamily="18" charset="-34"/>
                <a:cs typeface="AngsanaUPC" panose="020B0502040204020203" pitchFamily="18" charset="-34"/>
              </a:rPr>
              <a:t>Thank </a:t>
            </a:r>
            <a:r>
              <a:rPr lang="en-US" sz="6000" b="1" dirty="0">
                <a:latin typeface="AngsanaUPC" panose="020B0502040204020203" pitchFamily="18" charset="-34"/>
                <a:cs typeface="AngsanaUPC" panose="020B0502040204020203" pitchFamily="18" charset="-34"/>
              </a:rPr>
              <a:t>You</a:t>
            </a:r>
          </a:p>
          <a:p>
            <a:endParaRPr lang="en-IN" dirty="0"/>
          </a:p>
        </p:txBody>
      </p:sp>
    </p:spTree>
    <p:extLst>
      <p:ext uri="{BB962C8B-B14F-4D97-AF65-F5344CB8AC3E}">
        <p14:creationId xmlns:p14="http://schemas.microsoft.com/office/powerpoint/2010/main" val="393863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1524000" y="457518"/>
            <a:ext cx="9144000" cy="1342707"/>
          </a:xfrm>
        </p:spPr>
        <p:txBody>
          <a:bodyPr>
            <a:normAutofit/>
          </a:bodyPr>
          <a:lstStyle/>
          <a:p>
            <a:r>
              <a:rPr lang="en-US" sz="8000" b="1" i="1" u="sng" dirty="0">
                <a:latin typeface="Algerian" panose="04020705040A02060702" pitchFamily="82" charset="0"/>
              </a:rPr>
              <a:t>Introduction</a:t>
            </a:r>
            <a:endParaRPr lang="en-IN" sz="8000" i="1"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2486025"/>
            <a:ext cx="10696575" cy="3996055"/>
          </a:xfrm>
        </p:spPr>
        <p:txBody>
          <a:bodyPr>
            <a:normAutofit lnSpcReduction="10000"/>
          </a:bodyPr>
          <a:lstStyle/>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Mangal" panose="02040503050203030202" pitchFamily="18" charset="0"/>
              </a:rPr>
              <a:t>The company was founded by the late Steve Jobs, Steve Wozniak, and Ronald Wayne and was named as Apple computer company, On first April 1976 Apple was released bringing a lot of revenue and in 1980 Apple decided to go public. company’s great success was migrating the Mac OS with PowerPC.</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Mangal" panose="02040503050203030202" pitchFamily="18" charset="0"/>
              </a:rPr>
              <a:t>Over the year at Apple Steve Jobs was able to build Apple into one of the greatest companies ever known. In 2001 Apple opened its first store and in 2007 it shifted its focus more to consumer electronics In 2017 Apple reported its worldwide annual revenue to be $229 billion with 123,000 employees and around 504 stores.</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began assembling iPhone 14 phones in India last week—the first time it’s doing so within months of the launch of a new model. The move is part of the company’s plans to diversify production, a process quickened by prolonged lockdowns in Chinese cities and tensions between Washington and Beijing. While analysts hope this will strengthen India’s position as a supplier of the premium smartphone, they also say the process will take time as it has infrastructural challenges and China has a crucial head start. </a:t>
            </a:r>
          </a:p>
          <a:p>
            <a:pPr marL="285750" indent="-285750" algn="l">
              <a:lnSpc>
                <a:spcPct val="107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l"/>
            <a:endParaRPr lang="en-IN" dirty="0"/>
          </a:p>
        </p:txBody>
      </p:sp>
    </p:spTree>
    <p:extLst>
      <p:ext uri="{BB962C8B-B14F-4D97-AF65-F5344CB8AC3E}">
        <p14:creationId xmlns:p14="http://schemas.microsoft.com/office/powerpoint/2010/main" val="97670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28600"/>
            <a:ext cx="10096500" cy="2419349"/>
          </a:xfrm>
        </p:spPr>
        <p:txBody>
          <a:bodyPr>
            <a:normAutofit/>
          </a:bodyPr>
          <a:lstStyle/>
          <a:p>
            <a:r>
              <a:rPr lang="en-US" sz="8000" b="1" i="1" u="sng" dirty="0">
                <a:latin typeface="AngsanaUPC" panose="020B0502040204020203" pitchFamily="18" charset="-34"/>
                <a:cs typeface="AngsanaUPC" panose="020B0502040204020203" pitchFamily="18" charset="-34"/>
              </a:rPr>
              <a:t>Market Share</a:t>
            </a: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1838325"/>
            <a:ext cx="10677525" cy="5019674"/>
          </a:xfrm>
        </p:spPr>
        <p:txBody>
          <a:bodyPr>
            <a:normAutofit/>
          </a:bodyPr>
          <a:lstStyle/>
          <a:p>
            <a:pPr algn="l"/>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According to Cybermedia Research (CMR), Apple shipped over 1.2 million iPhones in India in the second quarter, an increase of 94% year-on-year (YoY).</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registered a massive 48 percent growth in iPhone shipments in India in the calendar year 2021 and was on course to log a record 4.4 percent market share for the full year.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iPhone 13 is being assembled on a trial basis at the Foxconn plant in Chennai and will be available in the domestic market, as well as for exports from the country by early next year.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is reportedly ramping up production of iPhones, iPods, Macs, and other devices in India and Vietnam to end its dependence on China.</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Despite supply constraints, Apple has doubled its India market share in its fiscal year that ended on September 30, CEO Tim Cook has announced.</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had the strongest lineup in India in the past year which contributed to the growth. Apart from this, the pandemic-induced trends worked in favor of iPad, Mac, Air pod, and services growth as well in India,” Counterpoint Research Director Tarun Pathak told IANS.</a:t>
            </a:r>
          </a:p>
          <a:p>
            <a:pPr algn="l">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3493388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28601"/>
            <a:ext cx="10096500" cy="1762124"/>
          </a:xfrm>
        </p:spPr>
        <p:txBody>
          <a:bodyPr>
            <a:normAutofit fontScale="90000"/>
          </a:bodyPr>
          <a:lstStyle/>
          <a:p>
            <a:r>
              <a:rPr lang="en-US" sz="4400" b="1" i="1" u="sng" dirty="0">
                <a:solidFill>
                  <a:srgbClr val="000000"/>
                </a:solidFill>
                <a:effectLst/>
                <a:latin typeface="Times New Roman" panose="02020603050405020304" pitchFamily="18" charset="0"/>
              </a:rPr>
              <a:t>Global Market Presence and Market share: </a:t>
            </a:r>
            <a:r>
              <a:rPr lang="en-US" sz="4400" b="1" i="0" dirty="0">
                <a:solidFill>
                  <a:srgbClr val="000000"/>
                </a:solidFill>
                <a:effectLst/>
                <a:latin typeface="Times New Roman" panose="02020603050405020304" pitchFamily="18" charset="0"/>
              </a:rPr>
              <a:t>-</a:t>
            </a: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1181100"/>
            <a:ext cx="4657725" cy="5300981"/>
          </a:xfrm>
        </p:spPr>
        <p:txBody>
          <a:bodyPr>
            <a:normAutofit fontScale="62500" lnSpcReduction="20000"/>
          </a:bodyPr>
          <a:lstStyle/>
          <a:p>
            <a:pPr algn="l">
              <a:lnSpc>
                <a:spcPct val="107000"/>
              </a:lnSpc>
              <a:spcAft>
                <a:spcPts val="800"/>
              </a:spcAft>
            </a:pPr>
            <a:endParaRPr lang="en-IN" sz="26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26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Apple comes under the premium segment (&gt;40,000) with a 45% share in this segment.</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Apple sold 237 million units of iPhones in the year 2021.</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In 2022, the premium segment was the highest-growing segment in India with 83% YoY growth.</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Apple captures around 5% of the market share among other smartphones in India.</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Premium smartphone is around 7% in India which is going to increase up to 10% by 2023.</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Premium smartphone market is growing faster than any other segment i.e., +14%.</a:t>
            </a:r>
          </a:p>
          <a:p>
            <a:pPr algn="l"/>
            <a:endParaRPr lang="en-IN" dirty="0"/>
          </a:p>
        </p:txBody>
      </p:sp>
      <p:pic>
        <p:nvPicPr>
          <p:cNvPr id="5" name="Picture 4">
            <a:extLst>
              <a:ext uri="{FF2B5EF4-FFF2-40B4-BE49-F238E27FC236}">
                <a16:creationId xmlns:a16="http://schemas.microsoft.com/office/drawing/2014/main" id="{7E7DC5A4-14C5-4AAD-A661-39E8D05A5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923" y="918921"/>
            <a:ext cx="6353177" cy="3022690"/>
          </a:xfrm>
          <a:prstGeom prst="rect">
            <a:avLst/>
          </a:prstGeom>
        </p:spPr>
      </p:pic>
      <p:pic>
        <p:nvPicPr>
          <p:cNvPr id="7" name="Picture 6">
            <a:extLst>
              <a:ext uri="{FF2B5EF4-FFF2-40B4-BE49-F238E27FC236}">
                <a16:creationId xmlns:a16="http://schemas.microsoft.com/office/drawing/2014/main" id="{60785940-D948-4FDA-87D5-AF125C8FE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923" y="3985344"/>
            <a:ext cx="6353177" cy="2872656"/>
          </a:xfrm>
          <a:prstGeom prst="rect">
            <a:avLst/>
          </a:prstGeom>
        </p:spPr>
      </p:pic>
    </p:spTree>
    <p:extLst>
      <p:ext uri="{BB962C8B-B14F-4D97-AF65-F5344CB8AC3E}">
        <p14:creationId xmlns:p14="http://schemas.microsoft.com/office/powerpoint/2010/main" val="22056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571500"/>
            <a:ext cx="10096500" cy="3009900"/>
          </a:xfrm>
        </p:spPr>
        <p:txBody>
          <a:bodyPr>
            <a:normAutofit fontScale="90000"/>
          </a:bodyPr>
          <a:lstStyle/>
          <a:p>
            <a:r>
              <a:rPr lang="en-IN" sz="7300" b="1" i="1" u="sng" dirty="0">
                <a:effectLst/>
                <a:latin typeface="Angsana New" panose="02020603050405020304" pitchFamily="18" charset="-34"/>
                <a:ea typeface="Times New Roman" panose="02020603050405020304" pitchFamily="18" charset="0"/>
                <a:cs typeface="Angsana New" panose="02020603050405020304" pitchFamily="18" charset="-34"/>
              </a:rPr>
              <a:t>Exporting and offshore assembly cost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52475" y="2362200"/>
            <a:ext cx="10629899" cy="4119881"/>
          </a:xfrm>
        </p:spPr>
        <p:txBody>
          <a:bodyPr>
            <a:normAutofit fontScale="85000" lnSpcReduction="10000"/>
          </a:bodyPr>
          <a:lstStyle/>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In, cause Apple has moved its manufacturing factory from America oversees to china. But remember that unlike sharing outsourcing occurs when you take what a company was doing in-house-such as research, call centers, or accounts receivable-and have another company perform that exact same function After a decade of time in china apple decided to shift their manufacturing plant from china to India because they can diversify the manufacturing hub in ASIA region.</a:t>
            </a:r>
            <a:r>
              <a:rPr lang="en-US" sz="1400" b="0" i="0" dirty="0">
                <a:solidFill>
                  <a:srgbClr val="444444"/>
                </a:solidFill>
                <a:effectLst/>
                <a:latin typeface="Times New Roman" panose="02020603050405020304" pitchFamily="18" charset="0"/>
              </a:rPr>
              <a:t> </a:t>
            </a:r>
          </a:p>
          <a:p>
            <a:pPr algn="l">
              <a:lnSpc>
                <a:spcPct val="107000"/>
              </a:lnSpc>
              <a:spcAft>
                <a:spcPts val="800"/>
              </a:spcAft>
            </a:pPr>
            <a:r>
              <a:rPr lang="en-US" sz="1800" b="1" i="0" dirty="0">
                <a:effectLst/>
                <a:latin typeface="Times New Roman" panose="02020603050405020304" pitchFamily="18" charset="0"/>
              </a:rPr>
              <a:t>Several reasons are considered important for offshoring manufacturing, including low-cost labor, a stable global economy, and a rapidly growing local market</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n-IN" sz="1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i="0" dirty="0">
                <a:solidFill>
                  <a:srgbClr val="212121"/>
                </a:solidFill>
                <a:effectLst/>
                <a:latin typeface="PT Serif Regular"/>
              </a:rPr>
              <a:t>Three of Apple Inc's top contract manufacturers plan to invest a total of almost $900 million in India in the next five years</a:t>
            </a:r>
          </a:p>
          <a:p>
            <a:pPr algn="l">
              <a:lnSpc>
                <a:spcPct val="107000"/>
              </a:lnSpc>
              <a:spcAft>
                <a:spcPts val="800"/>
              </a:spcAft>
            </a:pPr>
            <a:r>
              <a:rPr lang="en-US" sz="1600" b="1" u="none" strike="noStrike" dirty="0">
                <a:effectLst/>
                <a:latin typeface="PT Serif"/>
              </a:rPr>
              <a:t>Apple Inc's top contract manufacturers—Foxconn, Wistron, and Pegatron—plan to invest a total of almost $900 million in India in the next five years to tap into a new production-linked incentive plan.</a:t>
            </a:r>
          </a:p>
          <a:p>
            <a:pPr algn="l"/>
            <a:r>
              <a:rPr lang="en-US" sz="1600" b="1" i="0" dirty="0">
                <a:solidFill>
                  <a:srgbClr val="212121"/>
                </a:solidFill>
                <a:effectLst/>
                <a:latin typeface="PT Serif Regular"/>
              </a:rPr>
              <a:t>Foxconn has applied to invest about </a:t>
            </a:r>
            <a:r>
              <a:rPr lang="en-US" sz="1600" b="1" i="0" u="none" strike="noStrike" dirty="0">
                <a:solidFill>
                  <a:srgbClr val="212121"/>
                </a:solidFill>
                <a:effectLst/>
                <a:latin typeface="none"/>
              </a:rPr>
              <a:t>₹</a:t>
            </a:r>
            <a:r>
              <a:rPr lang="en-US" sz="1600" b="1" i="0" dirty="0">
                <a:solidFill>
                  <a:srgbClr val="212121"/>
                </a:solidFill>
                <a:effectLst/>
                <a:latin typeface="PT Serif Regular"/>
              </a:rPr>
              <a:t>4,000 crores ($542 million), while Wistron and Pegatron have committed to invest close to </a:t>
            </a:r>
            <a:r>
              <a:rPr lang="en-US" sz="1600" b="1" i="0" u="none" strike="noStrike" dirty="0">
                <a:solidFill>
                  <a:srgbClr val="212121"/>
                </a:solidFill>
                <a:effectLst/>
                <a:latin typeface="none"/>
              </a:rPr>
              <a:t>₹</a:t>
            </a:r>
            <a:r>
              <a:rPr lang="en-US" sz="1600" b="1" i="0" dirty="0">
                <a:solidFill>
                  <a:srgbClr val="212121"/>
                </a:solidFill>
                <a:effectLst/>
                <a:latin typeface="PT Serif Regular"/>
              </a:rPr>
              <a:t>1300 crore and </a:t>
            </a:r>
            <a:r>
              <a:rPr lang="en-US" sz="1600" b="1" i="0" u="none" strike="noStrike" dirty="0">
                <a:solidFill>
                  <a:srgbClr val="212121"/>
                </a:solidFill>
                <a:effectLst/>
                <a:latin typeface="none"/>
              </a:rPr>
              <a:t>₹</a:t>
            </a:r>
            <a:r>
              <a:rPr lang="en-US" sz="1600" b="1" i="0" dirty="0">
                <a:solidFill>
                  <a:srgbClr val="212121"/>
                </a:solidFill>
                <a:effectLst/>
                <a:latin typeface="PT Serif Regular"/>
              </a:rPr>
              <a:t>1200 crore, respectively, under the PLI plan, the sources said.</a:t>
            </a:r>
            <a:r>
              <a:rPr lang="en-US" sz="1600" b="1" u="none" strike="noStrike" dirty="0">
                <a:effectLst/>
                <a:latin typeface="PT Serif"/>
              </a:rPr>
              <a:t> The scheme aims to help transform India into an export manufacturing hub</a:t>
            </a:r>
          </a:p>
          <a:p>
            <a:pPr algn="l"/>
            <a:r>
              <a:rPr lang="en-US" sz="1800" b="1" i="0" dirty="0">
                <a:effectLst/>
                <a:latin typeface="Balto"/>
              </a:rPr>
              <a:t>Apple CEO Tim Cook </a:t>
            </a:r>
            <a:r>
              <a:rPr lang="en-US" sz="1800" b="1" i="0" dirty="0">
                <a:effectLst/>
                <a:latin typeface="Balto"/>
                <a:hlinkClick r:id="rId4">
                  <a:extLst>
                    <a:ext uri="{A12FA001-AC4F-418D-AE19-62706E023703}">
                      <ahyp:hlinkClr xmlns:ahyp="http://schemas.microsoft.com/office/drawing/2018/hyperlinkcolor" val="tx"/>
                    </a:ext>
                  </a:extLst>
                </a:hlinkClick>
              </a:rPr>
              <a:t>said last year</a:t>
            </a:r>
            <a:r>
              <a:rPr lang="en-US" sz="1800" b="1" i="0" dirty="0">
                <a:effectLst/>
                <a:latin typeface="Balto"/>
              </a:rPr>
              <a:t> that he needs a “rare” combination of craftsman-like skill, sophisticated robotics, and computer science</a:t>
            </a:r>
            <a:r>
              <a:rPr lang="en-US" sz="1800" b="1" dirty="0">
                <a:latin typeface="Balto"/>
              </a:rPr>
              <a:t>,</a:t>
            </a:r>
            <a:r>
              <a:rPr lang="en-US" sz="1800" b="1" i="0" dirty="0">
                <a:effectLst/>
                <a:latin typeface="Balto"/>
              </a:rPr>
              <a:t> that’s been built over time in countries like China.</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64092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90A2-B59F-8FA4-B571-C53B97E4F0C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D5D57A4-F104-37DE-5B16-F9A1250E029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232746F-C721-AB59-7665-0A8EC60AC54D}"/>
              </a:ext>
            </a:extLst>
          </p:cNvPr>
          <p:cNvPicPr>
            <a:picLocks noChangeAspect="1"/>
          </p:cNvPicPr>
          <p:nvPr/>
        </p:nvPicPr>
        <p:blipFill>
          <a:blip r:embed="rId2"/>
          <a:stretch>
            <a:fillRect/>
          </a:stretch>
        </p:blipFill>
        <p:spPr>
          <a:xfrm>
            <a:off x="0" y="0"/>
            <a:ext cx="12192000" cy="6858000"/>
          </a:xfrm>
          <a:prstGeom prst="rect">
            <a:avLst/>
          </a:prstGeom>
        </p:spPr>
      </p:pic>
      <p:sp>
        <p:nvSpPr>
          <p:cNvPr id="6" name="Subtitle 2">
            <a:extLst>
              <a:ext uri="{FF2B5EF4-FFF2-40B4-BE49-F238E27FC236}">
                <a16:creationId xmlns:a16="http://schemas.microsoft.com/office/drawing/2014/main" id="{C5AD8D79-BF83-C5D7-5870-3D62A6277175}"/>
              </a:ext>
            </a:extLst>
          </p:cNvPr>
          <p:cNvSpPr txBox="1">
            <a:spLocks/>
          </p:cNvSpPr>
          <p:nvPr/>
        </p:nvSpPr>
        <p:spPr>
          <a:xfrm>
            <a:off x="203135" y="1215166"/>
            <a:ext cx="5689730" cy="55722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2400" b="1" i="0" dirty="0">
                <a:solidFill>
                  <a:srgbClr val="000000"/>
                </a:solidFill>
                <a:effectLst/>
                <a:latin typeface="Ubuntu" panose="020B0504030602030204" pitchFamily="34" charset="0"/>
              </a:rPr>
              <a:t>Apple key statistics</a:t>
            </a:r>
          </a:p>
          <a:p>
            <a:pPr algn="l" fontAlgn="base">
              <a:buFont typeface="Arial" panose="020B0604020202020204" pitchFamily="34" charset="0"/>
              <a:buChar char="•"/>
            </a:pPr>
            <a:r>
              <a:rPr lang="en-US" sz="1800" b="1" i="0" dirty="0">
                <a:effectLst/>
                <a:latin typeface="Lato" panose="020F0502020204030203" pitchFamily="34" charset="0"/>
              </a:rPr>
              <a:t>Apple generated $365 billion revenue in 2021, 52% came from iPhone sales.</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Apple Services was the second largest division, responsible for 18% of revenue.</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230 million iPhones, 71 million iPads and 20 million Mac and MacBook units were sold in 2020.</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Apple’s home and wearables division grew 25% in 2021.</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It sold 110 million Air Pods and 43 million Apple Watches in 2020.</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Apple Music has 72 million subscribers, Apple TV+ has over 40 million.</a:t>
            </a:r>
            <a:endParaRPr lang="en-US" sz="1800" b="1" dirty="0">
              <a:latin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AEE1678A-F47E-CCC2-A23B-62D2A61C9A05}"/>
              </a:ext>
            </a:extLst>
          </p:cNvPr>
          <p:cNvPicPr>
            <a:picLocks noChangeAspect="1"/>
          </p:cNvPicPr>
          <p:nvPr/>
        </p:nvPicPr>
        <p:blipFill>
          <a:blip r:embed="rId3"/>
          <a:stretch>
            <a:fillRect/>
          </a:stretch>
        </p:blipFill>
        <p:spPr>
          <a:xfrm>
            <a:off x="6147319" y="1291367"/>
            <a:ext cx="6096000" cy="5419854"/>
          </a:xfrm>
          <a:prstGeom prst="rect">
            <a:avLst/>
          </a:prstGeom>
        </p:spPr>
      </p:pic>
      <p:sp>
        <p:nvSpPr>
          <p:cNvPr id="9" name="Title 1">
            <a:extLst>
              <a:ext uri="{FF2B5EF4-FFF2-40B4-BE49-F238E27FC236}">
                <a16:creationId xmlns:a16="http://schemas.microsoft.com/office/drawing/2014/main" id="{C71B1DB3-246F-077F-0F74-6E3EF9972B11}"/>
              </a:ext>
            </a:extLst>
          </p:cNvPr>
          <p:cNvSpPr txBox="1">
            <a:spLocks/>
          </p:cNvSpPr>
          <p:nvPr/>
        </p:nvSpPr>
        <p:spPr>
          <a:xfrm>
            <a:off x="3048000" y="64243"/>
            <a:ext cx="7364963" cy="171275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900" b="1" i="1" u="sng" dirty="0">
                <a:latin typeface="Calibri" panose="020F0502020204030204" pitchFamily="34" charset="0"/>
                <a:ea typeface="Times New Roman" panose="02020603050405020304" pitchFamily="18" charset="0"/>
                <a:cs typeface="Times New Roman" panose="02020603050405020304" pitchFamily="18" charset="0"/>
              </a:rPr>
              <a:t>Revenue Model of Apple</a:t>
            </a:r>
            <a:br>
              <a:rPr lang="en-IN" sz="1800" i="1" dirty="0">
                <a:latin typeface="Calibri" panose="020F0502020204030204" pitchFamily="34" charset="0"/>
                <a:ea typeface="Times New Roman" panose="02020603050405020304" pitchFamily="18" charset="0"/>
                <a:cs typeface="Times New Roman" panose="02020603050405020304" pitchFamily="18" charset="0"/>
              </a:rPr>
            </a:br>
            <a:br>
              <a:rPr lang="en-IN" sz="1800" dirty="0">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10" name="TextBox 9">
            <a:extLst>
              <a:ext uri="{FF2B5EF4-FFF2-40B4-BE49-F238E27FC236}">
                <a16:creationId xmlns:a16="http://schemas.microsoft.com/office/drawing/2014/main" id="{72EE8B84-CC9E-BA4F-FDEB-80DC7F74B1C3}"/>
              </a:ext>
            </a:extLst>
          </p:cNvPr>
          <p:cNvSpPr txBox="1"/>
          <p:nvPr/>
        </p:nvSpPr>
        <p:spPr>
          <a:xfrm>
            <a:off x="8705461" y="1776995"/>
            <a:ext cx="1961956" cy="369332"/>
          </a:xfrm>
          <a:prstGeom prst="rect">
            <a:avLst/>
          </a:prstGeom>
          <a:noFill/>
        </p:spPr>
        <p:txBody>
          <a:bodyPr wrap="square" rtlCol="0">
            <a:spAutoFit/>
          </a:bodyPr>
          <a:lstStyle/>
          <a:p>
            <a:r>
              <a:rPr lang="en-IN" b="1" dirty="0">
                <a:solidFill>
                  <a:srgbClr val="FF0000"/>
                </a:solidFill>
              </a:rPr>
              <a:t>Share of Revenue</a:t>
            </a:r>
          </a:p>
        </p:txBody>
      </p:sp>
    </p:spTree>
    <p:extLst>
      <p:ext uri="{BB962C8B-B14F-4D97-AF65-F5344CB8AC3E}">
        <p14:creationId xmlns:p14="http://schemas.microsoft.com/office/powerpoint/2010/main" val="41558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39" y="-9525"/>
            <a:ext cx="12189714"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1144250" cy="4010026"/>
          </a:xfrm>
        </p:spPr>
        <p:txBody>
          <a:bodyPr>
            <a:normAutofit/>
          </a:bodyPr>
          <a:lstStyle/>
          <a:p>
            <a:r>
              <a:rPr lang="en-IN" sz="4400" b="1" i="1" u="sng" dirty="0">
                <a:solidFill>
                  <a:srgbClr val="000000"/>
                </a:solidFill>
                <a:effectLst/>
                <a:latin typeface="Times New Roman" panose="02020603050405020304" pitchFamily="18" charset="0"/>
              </a:rPr>
              <a:t>Net Income and Sales </a:t>
            </a:r>
            <a:r>
              <a:rPr lang="en-IN" sz="4400" b="1" i="1" u="sng" dirty="0">
                <a:solidFill>
                  <a:srgbClr val="000000"/>
                </a:solidFill>
                <a:latin typeface="Times New Roman" panose="02020603050405020304" pitchFamily="18" charset="0"/>
              </a:rPr>
              <a:t>globally</a:t>
            </a:r>
            <a:r>
              <a:rPr lang="en-IN" sz="4400" b="1" i="1" u="sng" dirty="0">
                <a:solidFill>
                  <a:srgbClr val="000000"/>
                </a:solidFill>
                <a:effectLst/>
                <a:latin typeface="Times New Roman" panose="02020603050405020304" pitchFamily="18" charset="0"/>
              </a:rPr>
              <a:t> :-</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1676399"/>
            <a:ext cx="4752975" cy="5114925"/>
          </a:xfrm>
        </p:spPr>
        <p:txBody>
          <a:bodyPr>
            <a:normAutofit/>
          </a:bodyPr>
          <a:lstStyle/>
          <a:p>
            <a:pPr algn="l"/>
            <a:endParaRPr lang="en-US" sz="1800" b="1" i="0" dirty="0">
              <a:solidFill>
                <a:srgbClr val="000000"/>
              </a:solidFill>
              <a:effectLst/>
              <a:latin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pic>
        <p:nvPicPr>
          <p:cNvPr id="10" name="Picture 9">
            <a:extLst>
              <a:ext uri="{FF2B5EF4-FFF2-40B4-BE49-F238E27FC236}">
                <a16:creationId xmlns:a16="http://schemas.microsoft.com/office/drawing/2014/main" id="{98CD6FB0-3BED-401A-AAB3-D9037FA45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01" y="1888938"/>
            <a:ext cx="5394499" cy="4692837"/>
          </a:xfrm>
          <a:prstGeom prst="rect">
            <a:avLst/>
          </a:prstGeom>
        </p:spPr>
      </p:pic>
      <p:pic>
        <p:nvPicPr>
          <p:cNvPr id="12" name="Picture 11">
            <a:extLst>
              <a:ext uri="{FF2B5EF4-FFF2-40B4-BE49-F238E27FC236}">
                <a16:creationId xmlns:a16="http://schemas.microsoft.com/office/drawing/2014/main" id="{E9FCE49F-F153-439E-B500-0DCEE7DB6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316" y="1841312"/>
            <a:ext cx="5088283" cy="4692837"/>
          </a:xfrm>
          <a:prstGeom prst="rect">
            <a:avLst/>
          </a:prstGeom>
        </p:spPr>
      </p:pic>
    </p:spTree>
    <p:extLst>
      <p:ext uri="{BB962C8B-B14F-4D97-AF65-F5344CB8AC3E}">
        <p14:creationId xmlns:p14="http://schemas.microsoft.com/office/powerpoint/2010/main" val="138306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0096500" cy="3686176"/>
          </a:xfrm>
        </p:spPr>
        <p:txBody>
          <a:bodyPr>
            <a:normAutofit/>
          </a:bodyPr>
          <a:lstStyle/>
          <a:p>
            <a:r>
              <a:rPr lang="en-IN" sz="6600" b="1" i="1" u="sng" dirty="0">
                <a:effectLst/>
                <a:latin typeface="Angsana New" panose="02020603050405020304" pitchFamily="18" charset="-34"/>
                <a:ea typeface="Times New Roman" panose="02020603050405020304" pitchFamily="18" charset="0"/>
                <a:cs typeface="Angsana New" panose="02020603050405020304" pitchFamily="18" charset="-34"/>
              </a:rPr>
              <a:t>China Established infrastructure cost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2419350"/>
            <a:ext cx="10734675" cy="4062731"/>
          </a:xfrm>
        </p:spPr>
        <p:txBody>
          <a:bodyPr>
            <a:normAutofit fontScale="85000" lnSpcReduction="10000"/>
          </a:bodyPr>
          <a:lstStyle/>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Apple’s iPhone is assembled in China. When an iPhone arrives in the U.S., it is recorded as an import at its factory cost of about $240, which is added to the massive U.S.-China bilateral trade deficit.</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iPhone imports look like a big loss to the U.S., at least to the president, who argues that “China has been taking out $500 billion a year out of our country and rebuilding China.” One estimate suggests that imports of the iPhone 7 and 7 Plus contributed $15.7 billion to last year’s trade deficit with China. So it is estimated that for India it will be beneficial for the economy</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But, as our research on the breakdown of an iPhone’s costs shows, this number does not reflect the reality of how much value China actually gets from its iPhone exports – or from many of the brand-name electronics goods it ships to the U.S. and elsewhere.</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iPhone 7 a little more closely to see how much value China is actually getting.</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Start with the most valuable components that make up an iPhone: the touchscreen display, memory chips, microprocessors, and so on. They come from a mix of U.S., Japanese, Korean and Taiwanese companies, such as Intel, Sony, Samsung, and Foxconn. Almost none of them are manufactured in China. Apple buys the components and has them shipped to China; then they leave China inside an iPhone.</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3931566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723</TotalTime>
  <Words>2488</Words>
  <Application>Microsoft Office PowerPoint</Application>
  <PresentationFormat>Widescreen</PresentationFormat>
  <Paragraphs>145</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Algerian</vt:lpstr>
      <vt:lpstr>Angsana New</vt:lpstr>
      <vt:lpstr>AngsanaUPC</vt:lpstr>
      <vt:lpstr>Arial</vt:lpstr>
      <vt:lpstr>Arial</vt:lpstr>
      <vt:lpstr>Balto</vt:lpstr>
      <vt:lpstr>Calibri</vt:lpstr>
      <vt:lpstr>Calibri Light</vt:lpstr>
      <vt:lpstr>Lato</vt:lpstr>
      <vt:lpstr>none</vt:lpstr>
      <vt:lpstr>PT Serif</vt:lpstr>
      <vt:lpstr>PT Serif Regular</vt:lpstr>
      <vt:lpstr>Roboto</vt:lpstr>
      <vt:lpstr>Times New Roman</vt:lpstr>
      <vt:lpstr>Ubuntu</vt:lpstr>
      <vt:lpstr>Office Theme</vt:lpstr>
      <vt:lpstr>PowerPoint Presentation</vt:lpstr>
      <vt:lpstr>Outline</vt:lpstr>
      <vt:lpstr>Introduction</vt:lpstr>
      <vt:lpstr>Market Share </vt:lpstr>
      <vt:lpstr>Global Market Presence and Market share: - </vt:lpstr>
      <vt:lpstr>Exporting and offshore assembly cost  </vt:lpstr>
      <vt:lpstr>PowerPoint Presentation</vt:lpstr>
      <vt:lpstr>Net Income and Sales globally :-    </vt:lpstr>
      <vt:lpstr>China Established infrastructure cost  </vt:lpstr>
      <vt:lpstr>The average cost of labor in China   </vt:lpstr>
      <vt:lpstr>India’s growth rate for exporting in Asia in comparison to China    </vt:lpstr>
      <vt:lpstr>Current Manufacturing Strategy: -    </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Saxena</dc:creator>
  <cp:lastModifiedBy>Ayush Saxena</cp:lastModifiedBy>
  <cp:revision>11</cp:revision>
  <dcterms:created xsi:type="dcterms:W3CDTF">2022-10-14T08:56:01Z</dcterms:created>
  <dcterms:modified xsi:type="dcterms:W3CDTF">2022-10-16T18:26:18Z</dcterms:modified>
</cp:coreProperties>
</file>